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7" r:id="rId2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121215"/>
    <a:srgbClr val="A52327"/>
    <a:srgbClr val="DC7071"/>
    <a:srgbClr val="01AEB8"/>
    <a:srgbClr val="DB2E22"/>
    <a:srgbClr val="355B64"/>
    <a:srgbClr val="DEA341"/>
    <a:srgbClr val="582B3A"/>
    <a:srgbClr val="96A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8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96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946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216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906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9618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12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62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266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033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453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351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72A91-9F92-4EF1-A1A1-6C9FEE4C090A}" type="datetimeFigureOut">
              <a:rPr lang="fr-FR" smtClean="0"/>
              <a:t>07/07/2015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78194-A7FB-4C6B-9067-F221C4089B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6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42" y="3029730"/>
            <a:ext cx="4589693" cy="2949684"/>
          </a:xfrm>
          <a:prstGeom prst="rect">
            <a:avLst/>
          </a:prstGeom>
        </p:spPr>
      </p:pic>
      <p:sp>
        <p:nvSpPr>
          <p:cNvPr id="19" name="Ellipse 18"/>
          <p:cNvSpPr/>
          <p:nvPr/>
        </p:nvSpPr>
        <p:spPr>
          <a:xfrm flipH="1">
            <a:off x="443143" y="767939"/>
            <a:ext cx="184357" cy="184357"/>
          </a:xfrm>
          <a:prstGeom prst="ellipse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 flipH="1">
            <a:off x="686064" y="767939"/>
            <a:ext cx="184357" cy="184357"/>
          </a:xfrm>
          <a:prstGeom prst="ellipse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936241" y="691322"/>
            <a:ext cx="44648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Gotham Bold" panose="02000803030000020004" pitchFamily="2" charset="0"/>
              </a:rPr>
              <a:t>TABLE POULE - KRISTALIA</a:t>
            </a:r>
            <a:endParaRPr lang="fr-FR" sz="700" dirty="0" smtClean="0">
              <a:latin typeface="Gotham Light" panose="02000603030000020004" pitchFamily="2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63325" y="1064323"/>
            <a:ext cx="443109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latin typeface="Gotham Light" panose="02000603030000020004" pitchFamily="2" charset="0"/>
              </a:rPr>
              <a:t>Une création signée du  designer Patrick </a:t>
            </a:r>
            <a:r>
              <a:rPr lang="fr-FR" sz="1000" dirty="0" err="1">
                <a:latin typeface="Gotham Light" panose="02000603030000020004" pitchFamily="2" charset="0"/>
              </a:rPr>
              <a:t>Norguet</a:t>
            </a:r>
            <a:r>
              <a:rPr lang="fr-FR" sz="1000" dirty="0">
                <a:latin typeface="Gotham Light" panose="02000603030000020004" pitchFamily="2" charset="0"/>
              </a:rPr>
              <a:t>. Le piètement rappelle la forme d’un pied de poule. Très pratique grâce à son plateau rabattable, cette table joue la carte de la simplicité en coloris monochrome, noir ou blanc. Composée d'un plateau en stratifié et d'un plateau en </a:t>
            </a:r>
            <a:r>
              <a:rPr lang="fr-FR" sz="1000" dirty="0" smtClean="0">
                <a:latin typeface="Gotham Light" panose="02000603030000020004" pitchFamily="2" charset="0"/>
              </a:rPr>
              <a:t>aluminium.</a:t>
            </a:r>
          </a:p>
          <a:p>
            <a:endParaRPr lang="fr-FR" sz="1000" dirty="0">
              <a:latin typeface="Gotham Light" panose="02000603030000020004" pitchFamily="2" charset="0"/>
            </a:endParaRPr>
          </a:p>
          <a:p>
            <a:r>
              <a:rPr lang="fr-FR" sz="1000" dirty="0" smtClean="0">
                <a:latin typeface="Gotham Light" panose="02000603030000020004" pitchFamily="2" charset="0"/>
              </a:rPr>
              <a:t>Table d</a:t>
            </a:r>
            <a:r>
              <a:rPr lang="fr-FR" sz="1000" dirty="0" smtClean="0">
                <a:latin typeface="Gotham Light" panose="02000603030000020004" pitchFamily="2" charset="0"/>
              </a:rPr>
              <a:t>isponible en deux hauteurs: H75 et H110 cm</a:t>
            </a:r>
          </a:p>
          <a:p>
            <a:r>
              <a:rPr lang="fr-FR" sz="1000" dirty="0" smtClean="0">
                <a:latin typeface="Gotham Light" panose="02000603030000020004" pitchFamily="2" charset="0"/>
              </a:rPr>
              <a:t>Plateau de forme ronde, carré ou rectangulaire, décliné dans de nombreuses dimensions.</a:t>
            </a:r>
            <a:endParaRPr lang="fr-FR" sz="1000" dirty="0" smtClean="0">
              <a:latin typeface="Gotham Light" panose="02000603030000020004" pitchFamily="2" charset="0"/>
            </a:endParaRPr>
          </a:p>
        </p:txBody>
      </p:sp>
      <p:pic>
        <p:nvPicPr>
          <p:cNvPr id="12" name="Image 1" descr="image00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563"/>
          <a:stretch/>
        </p:blipFill>
        <p:spPr bwMode="auto">
          <a:xfrm>
            <a:off x="8480024" y="6195009"/>
            <a:ext cx="1089491" cy="287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104" y="2076380"/>
            <a:ext cx="3035285" cy="390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522</TotalTime>
  <Words>82</Words>
  <Application>Microsoft Office PowerPoint</Application>
  <PresentationFormat>Format A4 (210 x 297 mm)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 Bold</vt:lpstr>
      <vt:lpstr>Gotham Light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Solenne DESPINOIS</dc:creator>
  <cp:lastModifiedBy>Solenne DESPINOIS</cp:lastModifiedBy>
  <cp:revision>116</cp:revision>
  <dcterms:created xsi:type="dcterms:W3CDTF">2015-05-11T11:26:23Z</dcterms:created>
  <dcterms:modified xsi:type="dcterms:W3CDTF">2015-07-07T11:36:41Z</dcterms:modified>
</cp:coreProperties>
</file>