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86" r:id="rId2"/>
    <p:sldMasterId id="2147483687" r:id="rId3"/>
    <p:sldMasterId id="2147483696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44A"/>
    <a:srgbClr val="55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lide - 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4850" y="182675"/>
            <a:ext cx="4446475" cy="64926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D193302-DF8B-479F-B18B-067D0CA9E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309" y="3101224"/>
            <a:ext cx="3605742" cy="1219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AF6FD24-1E5B-4253-8D35-A585A7246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08" y="49363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FFCE291-D63E-4B0A-B9B3-74727BD0FE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308" y="56980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1EC81F-B6B8-4F62-8F80-DAD9B7C31DAE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EEC95DE-1612-41C0-907D-71E014AF6185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80C1B0-C8E6-42C2-8E81-4E25ADF7D82D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23D71C17-88BB-4BC7-AC73-0D40AAB7D3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308" y="47118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1EA27F3A-CC94-48A1-895E-DD09F9F807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0308" y="54735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67220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slides - 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988" y="3284044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806FE297-1F6B-4B6A-B059-002A8B319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1987" y="3996574"/>
            <a:ext cx="3605742" cy="12198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677439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lide - Disposition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0">
            <a:extLst>
              <a:ext uri="{FF2B5EF4-FFF2-40B4-BE49-F238E27FC236}">
                <a16:creationId xmlns:a16="http://schemas.microsoft.com/office/drawing/2014/main" id="{71200702-6F97-44D7-BE84-826BF1A0C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DBC65ADC-A1C3-4F18-A757-949EB1EDF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5763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4850" y="0"/>
            <a:ext cx="4629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D193302-DF8B-479F-B18B-067D0CA9E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309" y="1196224"/>
            <a:ext cx="3605742" cy="117588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1EC81F-B6B8-4F62-8F80-DAD9B7C31DAE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EEC95DE-1612-41C0-907D-71E014AF6185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80C1B0-C8E6-42C2-8E81-4E25ADF7D82D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2BD840D5-ECCB-4C95-9561-0D38B685953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0309" y="2505074"/>
            <a:ext cx="3605741" cy="3648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47534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slides - 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87440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D193302-DF8B-479F-B18B-067D0CA9E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1987" y="1729239"/>
            <a:ext cx="3605742" cy="117588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2BD840D5-ECCB-4C95-9561-0D38B685953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961987" y="2905124"/>
            <a:ext cx="3605741" cy="3648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86782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35116" y="0"/>
            <a:ext cx="490888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8287864-6486-4570-B327-7B6C5652978E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C5AF51C-0048-4F86-9152-C390DEF3B552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E98840A-F5E2-4FC0-8ED9-005F8B86B8B5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</p:spTree>
    <p:extLst>
      <p:ext uri="{BB962C8B-B14F-4D97-AF65-F5344CB8AC3E}">
        <p14:creationId xmlns:p14="http://schemas.microsoft.com/office/powerpoint/2010/main" val="225757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90888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6600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35116" y="0"/>
            <a:ext cx="490888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7E0F6FD5-ED8E-4042-A7E5-D699449AC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21418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90888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6D043192-3030-4F9D-A3D5-DD9F0A62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466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ides - 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2797471"/>
            <a:ext cx="38978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9DD37DA1-8A9D-48AB-94B7-A91E0B65AE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309" y="3512787"/>
            <a:ext cx="1830916" cy="21461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E8DCB7CE-C9AA-48D8-8E50-4E2537873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7234" y="3512787"/>
            <a:ext cx="1830916" cy="21461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93CD2FE-5803-4417-9190-607DC7EF7D2D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22E0F7B-1926-43B3-9A54-7256C86AE3DF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FA80108-AE90-49B9-B7BE-837D3C32F62C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</p:spTree>
    <p:extLst>
      <p:ext uri="{BB962C8B-B14F-4D97-AF65-F5344CB8AC3E}">
        <p14:creationId xmlns:p14="http://schemas.microsoft.com/office/powerpoint/2010/main" val="74554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lide - 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2675" y="182675"/>
            <a:ext cx="4446475" cy="64926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D193302-DF8B-479F-B18B-067D0CA9E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1987" y="3101224"/>
            <a:ext cx="3605742" cy="1219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AF6FD24-1E5B-4253-8D35-A585A7246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986" y="49363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FFCE291-D63E-4B0A-B9B3-74727BD0FE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1986" y="56980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BFF45F3E-9E66-4AAC-915B-15A60A246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E6F10A4C-61B2-4CC7-9680-14B3A5B242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1986" y="47118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6DF6745A-EBCD-4B8A-A8AF-67E0CC7A22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1986" y="54735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71085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ides - 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9E3F9F57-F60E-44EC-8246-AD0C4EC0F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1187" y="2797471"/>
            <a:ext cx="38978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9DD37DA1-8A9D-48AB-94B7-A91E0B65AE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1187" y="3512787"/>
            <a:ext cx="1830916" cy="21461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E8DCB7CE-C9AA-48D8-8E50-4E2537873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7532" y="3512787"/>
            <a:ext cx="1830916" cy="21461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84827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ides - 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8287864-6486-4570-B327-7B6C5652978E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C5AF51C-0048-4F86-9152-C390DEF3B552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E98840A-F5E2-4FC0-8ED9-005F8B86B8B5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0D32359-A4AC-4B9F-A473-5932C1268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69476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ides - Dispo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76A72F5-67E2-4BD1-A20D-A10C22C83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84323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ides - Dispo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0">
            <a:extLst>
              <a:ext uri="{FF2B5EF4-FFF2-40B4-BE49-F238E27FC236}">
                <a16:creationId xmlns:a16="http://schemas.microsoft.com/office/drawing/2014/main" id="{5B1D304B-260E-481A-8E13-69CAFD9F2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C920B046-BFB7-4C3D-82A3-EE23DC105A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56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CA2543-E82B-4477-AD05-F3CC82938EE8}"/>
              </a:ext>
            </a:extLst>
          </p:cNvPr>
          <p:cNvSpPr/>
          <p:nvPr/>
        </p:nvSpPr>
        <p:spPr>
          <a:xfrm>
            <a:off x="3160207" y="466745"/>
            <a:ext cx="2823587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defRPr/>
            </a:pPr>
            <a:r>
              <a:rPr lang="fr-FR" sz="1050" i="1" kern="0" spc="3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Arial"/>
              </a:rPr>
              <a:t>Design </a:t>
            </a:r>
            <a:r>
              <a:rPr lang="fr-FR" sz="1050" i="1" kern="0" spc="300" dirty="0" err="1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Arial"/>
              </a:rPr>
              <a:t>is</a:t>
            </a:r>
            <a:r>
              <a:rPr lang="fr-FR" sz="1050" i="1" kern="0" spc="3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Arial"/>
              </a:rPr>
              <a:t> </a:t>
            </a:r>
            <a:r>
              <a:rPr lang="fr-FR" sz="1050" i="1" kern="0" spc="300" dirty="0" err="1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Arial"/>
              </a:rPr>
              <a:t>Hospitality</a:t>
            </a:r>
            <a:endParaRPr lang="fr-FR" sz="1050" i="1" kern="0" spc="300" dirty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9D954-B5D6-46D6-9F1B-F2630171D3FC}"/>
              </a:ext>
            </a:extLst>
          </p:cNvPr>
          <p:cNvSpPr/>
          <p:nvPr/>
        </p:nvSpPr>
        <p:spPr>
          <a:xfrm>
            <a:off x="4855783" y="2579153"/>
            <a:ext cx="30503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DOSSIER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PRODUITS</a:t>
            </a:r>
            <a:endParaRPr kumimoji="0" lang="fr-FR" sz="1800" b="1" i="0" u="none" strike="noStrike" kern="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3065BE-08E4-48D8-8CCB-8B072ACC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70" y="6160776"/>
            <a:ext cx="1008455" cy="41161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A351825-4877-4205-A9B6-1A9CFF5E6BD9}"/>
              </a:ext>
            </a:extLst>
          </p:cNvPr>
          <p:cNvSpPr/>
          <p:nvPr/>
        </p:nvSpPr>
        <p:spPr>
          <a:xfrm flipH="1">
            <a:off x="6035956" y="3864927"/>
            <a:ext cx="179283" cy="1792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941C8DC6-5E0C-4840-BDC8-C64A1379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283" y="3298225"/>
            <a:ext cx="1581298" cy="20813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5B27AF4-0DD8-4AAC-B940-E87E239C7F1C}"/>
              </a:ext>
            </a:extLst>
          </p:cNvPr>
          <p:cNvSpPr/>
          <p:nvPr/>
        </p:nvSpPr>
        <p:spPr>
          <a:xfrm flipH="1">
            <a:off x="2409883" y="2193874"/>
            <a:ext cx="179283" cy="1792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3CAEAEA1-875F-4DDF-A18E-275803562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5283" y="3590939"/>
            <a:ext cx="1581298" cy="18940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ANNEE</a:t>
            </a:r>
          </a:p>
        </p:txBody>
      </p:sp>
    </p:spTree>
    <p:extLst>
      <p:ext uri="{BB962C8B-B14F-4D97-AF65-F5344CB8AC3E}">
        <p14:creationId xmlns:p14="http://schemas.microsoft.com/office/powerpoint/2010/main" val="1170689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ABE1B5-769F-4303-8D9E-BE7DD418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0"/>
          <a:stretch/>
        </p:blipFill>
        <p:spPr>
          <a:xfrm>
            <a:off x="4067773" y="6160776"/>
            <a:ext cx="1008455" cy="271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C28720-3EAE-455C-AFDD-83A4BA209530}"/>
              </a:ext>
            </a:extLst>
          </p:cNvPr>
          <p:cNvSpPr/>
          <p:nvPr/>
        </p:nvSpPr>
        <p:spPr>
          <a:xfrm>
            <a:off x="2504334" y="4935654"/>
            <a:ext cx="41353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Parce que nous pensons que le design est l’expression la plus contemporaine de l’hospitalité, au service des Entreprises et des Hommes.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376BB8C-E50B-4980-BBF1-7E661B2696DA}"/>
              </a:ext>
            </a:extLst>
          </p:cNvPr>
          <p:cNvSpPr/>
          <p:nvPr/>
        </p:nvSpPr>
        <p:spPr>
          <a:xfrm flipH="1">
            <a:off x="5637356" y="2463367"/>
            <a:ext cx="179283" cy="1792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FBC1E7A-15E4-46AD-829D-21A33C491B7D}"/>
              </a:ext>
            </a:extLst>
          </p:cNvPr>
          <p:cNvSpPr/>
          <p:nvPr/>
        </p:nvSpPr>
        <p:spPr>
          <a:xfrm flipH="1">
            <a:off x="2409883" y="2193874"/>
            <a:ext cx="179283" cy="1792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9003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lide - 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4850" y="182675"/>
            <a:ext cx="4446475" cy="64926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D193302-DF8B-479F-B18B-067D0CA9E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309" y="3103813"/>
            <a:ext cx="3605742" cy="12198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2392519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1EC81F-B6B8-4F62-8F80-DAD9B7C31DAE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EEC95DE-1612-41C0-907D-71E014AF6185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80C1B0-C8E6-42C2-8E81-4E25ADF7D82D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353B0A21-79E8-46C0-BA4F-4831D3AC0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08" y="49363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904C1CC5-66F6-4F77-82A3-505397F0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308" y="56980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3640DC5D-78CE-43B0-948F-1D1173F783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0308" y="47118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E2682A7F-983B-4A70-8FA3-1D0B044342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0308" y="54735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55217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lide - Dispo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BFF45F3E-9E66-4AAC-915B-15A60A246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987" y="2392519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2675" y="182675"/>
            <a:ext cx="4446475" cy="64926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70F2B9F-A021-4BC8-B05B-1D2EC6DB67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1988" y="3103813"/>
            <a:ext cx="3605742" cy="12198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8D535B02-CD0A-48E3-9A91-AA82B240F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987" y="49363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E8DDAB9B-1D48-4A40-B579-5DE14B824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1987" y="56980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C0A6DDA-6DF4-4270-A236-6BEE77355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1987" y="47118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2904486C-A1E9-455F-AEED-1A345A40D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1987" y="54735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6536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lide - Disposition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0">
            <a:extLst>
              <a:ext uri="{FF2B5EF4-FFF2-40B4-BE49-F238E27FC236}">
                <a16:creationId xmlns:a16="http://schemas.microsoft.com/office/drawing/2014/main" id="{71200702-6F97-44D7-BE84-826BF1A0C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DBC65ADC-A1C3-4F18-A757-949EB1EDF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lide - Disposition demi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E59DF54A-2704-4F2F-B8EC-954D595415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0308" y="1853996"/>
            <a:ext cx="3499143" cy="1198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1C7E25A4-C715-454E-9163-F13D25579E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06103" y="1853995"/>
            <a:ext cx="3499143" cy="1198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4DF0457B-FF18-408A-ABC4-6AB30D5F9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308" y="1132781"/>
            <a:ext cx="7154938" cy="4652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071C165A-3E54-4A1F-9A6F-14865879F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6103" y="2041681"/>
            <a:ext cx="3499143" cy="4652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2E88E8-32A8-4DEF-8E07-D9FCE1138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660409"/>
            <a:ext cx="9144000" cy="4197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04B5167B-4390-40C5-80CC-C7C3A9BF9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08" y="2041681"/>
            <a:ext cx="3499143" cy="4652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1D82B949-5C7C-4E81-B712-79AFB89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58522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8593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7" y="2391389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4850" y="0"/>
            <a:ext cx="4629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1EC81F-B6B8-4F62-8F80-DAD9B7C31DAE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EEC95DE-1612-41C0-907D-71E014AF6185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80C1B0-C8E6-42C2-8E81-4E25ADF7D82D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A403FE99-096E-4B56-B062-9D2681827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307" y="3103813"/>
            <a:ext cx="3605742" cy="12198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0" name="Espace réservé du texte 11">
            <a:extLst>
              <a:ext uri="{FF2B5EF4-FFF2-40B4-BE49-F238E27FC236}">
                <a16:creationId xmlns:a16="http://schemas.microsoft.com/office/drawing/2014/main" id="{D746B294-D6CD-49E8-9608-B7493F7A8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07" y="49363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46C81852-A809-4D8E-8124-C5E765135C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307" y="56980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129B811-B9B8-414A-995B-AC963705B1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0306" y="47118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D9D579D3-5431-4623-AB8D-EBD1C01E0B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0306" y="54735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29874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lides - 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987" y="2391389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F6C2388-99FB-4721-AA79-3192D4D69A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1987" y="3103813"/>
            <a:ext cx="3605742" cy="12198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EA665FF-62CF-4AE6-A527-27ADD075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987" y="49363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A15D91D5-2148-4E7B-91FA-F11AF952CD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1987" y="5698055"/>
            <a:ext cx="3605742" cy="36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FC6A768-BF6E-4B4C-87CA-1D83AEACE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1986" y="47118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87EA1C6F-A605-4374-94A9-C1706E097D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1986" y="5473506"/>
            <a:ext cx="3605742" cy="119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73816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slides - 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D7DEAC3-FFC3-4A9F-A21A-533C6A62C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9" y="3285280"/>
            <a:ext cx="3605741" cy="377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FBE38C4-15E4-4FAB-BFFE-F834C670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4850" y="0"/>
            <a:ext cx="4629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D193302-DF8B-479F-B18B-067D0CA9E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309" y="3996574"/>
            <a:ext cx="3605742" cy="12198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just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1EC81F-B6B8-4F62-8F80-DAD9B7C31DAE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EEC95DE-1612-41C0-907D-71E014AF6185}"/>
                </a:ext>
              </a:extLst>
            </p:cNvPr>
            <p:cNvSpPr/>
            <p:nvPr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80C1B0-C8E6-42C2-8E81-4E25ADF7D82D}"/>
                </a:ext>
              </a:extLst>
            </p:cNvPr>
            <p:cNvSpPr/>
            <p:nvPr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</p:spTree>
    <p:extLst>
      <p:ext uri="{BB962C8B-B14F-4D97-AF65-F5344CB8AC3E}">
        <p14:creationId xmlns:p14="http://schemas.microsoft.com/office/powerpoint/2010/main" val="192232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3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00" r:id="rId3"/>
    <p:sldLayoutId id="2147483701" r:id="rId4"/>
    <p:sldLayoutId id="2147483699" r:id="rId5"/>
    <p:sldLayoutId id="2147483675" r:id="rId6"/>
    <p:sldLayoutId id="2147483702" r:id="rId7"/>
    <p:sldLayoutId id="2147483678" r:id="rId8"/>
    <p:sldLayoutId id="2147483679" r:id="rId9"/>
    <p:sldLayoutId id="2147483680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2AE420-220E-4709-AE9F-8ADEB420F4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0308" y="1742037"/>
            <a:ext cx="2078567" cy="119883"/>
          </a:xfrm>
        </p:spPr>
        <p:txBody>
          <a:bodyPr/>
          <a:lstStyle/>
          <a:p>
            <a:r>
              <a:rPr lang="fr-FR" dirty="0"/>
              <a:t>DIMENSIONS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23F4FA2-2998-4425-8AD0-17B1FCA37B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2428" y="1742036"/>
            <a:ext cx="3499143" cy="119884"/>
          </a:xfrm>
        </p:spPr>
        <p:txBody>
          <a:bodyPr/>
          <a:lstStyle/>
          <a:p>
            <a:r>
              <a:rPr lang="fr-FR" dirty="0"/>
              <a:t>FINITIONS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289B2D4-45EE-4A19-BEED-070DBC0F2F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0308" y="1020590"/>
            <a:ext cx="7154938" cy="465299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Socialite</a:t>
            </a:r>
            <a:r>
              <a:rPr lang="fr-FR" dirty="0"/>
              <a:t> Family et MOORE Design collaborent en mettant en commun leur expertise au service du secteur tertiaire. Pour cette alliance unique, la chauffeuse modulaire ROTONDO a été revu avec un tissu </a:t>
            </a:r>
            <a:r>
              <a:rPr lang="fr-FR" dirty="0" err="1"/>
              <a:t>Kvadrat</a:t>
            </a:r>
            <a:r>
              <a:rPr lang="fr-FR" dirty="0"/>
              <a:t> et l’ajout de connectiques pour répondre aux besoins de l’office. Facilement déplaçable, elle s’ajuste parfaitement à n’importe quel type d’espace, que ce soit une zone d’accueil ou un espace de présentation.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74C6D68-A1F5-4D5B-88D2-9ACBA8C6D4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22428" y="1929722"/>
            <a:ext cx="5971264" cy="711791"/>
          </a:xfrm>
        </p:spPr>
        <p:txBody>
          <a:bodyPr/>
          <a:lstStyle/>
          <a:p>
            <a:r>
              <a:rPr lang="fr-FR" b="1" dirty="0"/>
              <a:t>Tissu : </a:t>
            </a:r>
            <a:r>
              <a:rPr lang="fr-FR" dirty="0" err="1"/>
              <a:t>Kvadrat</a:t>
            </a:r>
            <a:r>
              <a:rPr lang="fr-FR" dirty="0"/>
              <a:t> VIDAR3 554 (bleu nuit)</a:t>
            </a:r>
            <a:br>
              <a:rPr lang="fr-FR" b="1" dirty="0"/>
            </a:br>
            <a:r>
              <a:rPr lang="fr-FR" b="1" dirty="0"/>
              <a:t>Connectique : </a:t>
            </a:r>
            <a:r>
              <a:rPr lang="fr-FR" dirty="0"/>
              <a:t>: 1x prise électrique – 2x prises USB</a:t>
            </a:r>
            <a:br>
              <a:rPr lang="fr-FR" b="1" dirty="0"/>
            </a:br>
            <a:r>
              <a:rPr lang="fr-FR" b="1" dirty="0"/>
              <a:t>Matière de garnissage </a:t>
            </a:r>
            <a:r>
              <a:rPr lang="fr-FR" dirty="0"/>
              <a:t>: Mousse polyuréthane</a:t>
            </a:r>
            <a:br>
              <a:rPr lang="fr-FR" dirty="0"/>
            </a:br>
            <a:r>
              <a:rPr lang="fr-FR" b="1" dirty="0"/>
              <a:t>Matière de l’assise </a:t>
            </a:r>
            <a:r>
              <a:rPr lang="fr-FR" dirty="0"/>
              <a:t>: Laine bouclette dont 57 % laine vierge, 37 % coton, 6 % polyamide (déhoussable)</a:t>
            </a:r>
            <a:br>
              <a:rPr lang="fr-FR" dirty="0"/>
            </a:br>
            <a:r>
              <a:rPr lang="fr-FR" b="1" dirty="0"/>
              <a:t>Matière du piétement </a:t>
            </a:r>
            <a:r>
              <a:rPr lang="fr-FR" dirty="0"/>
              <a:t>: Structure en bois et socle en aluminium brossé</a:t>
            </a:r>
          </a:p>
        </p:txBody>
      </p:sp>
      <p:pic>
        <p:nvPicPr>
          <p:cNvPr id="17" name="Espace réservé pour une image  16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52145ACE-4ED9-476B-A331-9201CE4E69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3" b="5537"/>
          <a:stretch/>
        </p:blipFill>
        <p:spPr>
          <a:xfrm>
            <a:off x="-1" y="2818702"/>
            <a:ext cx="9144000" cy="4039298"/>
          </a:xfr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F8EE74-6CC6-435D-922E-A1A570AA7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309" y="1929722"/>
            <a:ext cx="1954742" cy="465299"/>
          </a:xfrm>
        </p:spPr>
        <p:txBody>
          <a:bodyPr/>
          <a:lstStyle/>
          <a:p>
            <a:r>
              <a:rPr lang="fr-FR" dirty="0"/>
              <a:t>L 800 x P 860 x H 650 mm</a:t>
            </a:r>
            <a:br>
              <a:rPr lang="fr-FR" dirty="0"/>
            </a:br>
            <a:r>
              <a:rPr lang="fr-FR" dirty="0"/>
              <a:t>HA 320 mm</a:t>
            </a:r>
            <a:br>
              <a:rPr lang="fr-FR" dirty="0"/>
            </a:br>
            <a:r>
              <a:rPr lang="fr-FR" dirty="0"/>
              <a:t>Profondeur de l’assise : 590 mm</a:t>
            </a:r>
          </a:p>
          <a:p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01E693D5-2B18-4E59-B612-46EE142C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CHAUFFEUSE MODULABLE | </a:t>
            </a:r>
            <a:r>
              <a:rPr lang="fr-FR" b="1" dirty="0"/>
              <a:t>ROTONDO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8A6A4E2-58EC-4C33-B710-DE0958299BA0}"/>
              </a:ext>
            </a:extLst>
          </p:cNvPr>
          <p:cNvGrpSpPr/>
          <p:nvPr/>
        </p:nvGrpSpPr>
        <p:grpSpPr>
          <a:xfrm>
            <a:off x="7786790" y="572228"/>
            <a:ext cx="903591" cy="903000"/>
            <a:chOff x="7786790" y="572228"/>
            <a:chExt cx="903591" cy="90300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47B1481-A962-4EBA-AFB0-89BFD692CD48}"/>
                </a:ext>
              </a:extLst>
            </p:cNvPr>
            <p:cNvSpPr/>
            <p:nvPr/>
          </p:nvSpPr>
          <p:spPr>
            <a:xfrm flipH="1">
              <a:off x="7787381" y="572228"/>
              <a:ext cx="903000" cy="903000"/>
            </a:xfrm>
            <a:prstGeom prst="ellipse">
              <a:avLst/>
            </a:prstGeom>
            <a:solidFill>
              <a:srgbClr val="FDB44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sz="1129" dirty="0">
                <a:latin typeface="Gotham Bold" panose="02000803030000020004" pitchFamily="2" charset="0"/>
              </a:endParaRP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8EE0808-8844-412B-BB70-2DF22941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8248" y="1025264"/>
              <a:ext cx="679475" cy="155621"/>
            </a:xfrm>
            <a:prstGeom prst="rect">
              <a:avLst/>
            </a:prstGeom>
          </p:spPr>
        </p:pic>
        <p:sp>
          <p:nvSpPr>
            <p:cNvPr id="21" name="Espace réservé du texte 24">
              <a:extLst>
                <a:ext uri="{FF2B5EF4-FFF2-40B4-BE49-F238E27FC236}">
                  <a16:creationId xmlns:a16="http://schemas.microsoft.com/office/drawing/2014/main" id="{16C38B84-7FCF-4E3E-BC93-7EC6F4749A0F}"/>
                </a:ext>
              </a:extLst>
            </p:cNvPr>
            <p:cNvSpPr txBox="1">
              <a:spLocks/>
            </p:cNvSpPr>
            <p:nvPr/>
          </p:nvSpPr>
          <p:spPr>
            <a:xfrm>
              <a:off x="7786790" y="945340"/>
              <a:ext cx="903288" cy="138112"/>
            </a:xfrm>
            <a:prstGeom prst="rect">
              <a:avLst/>
            </a:prstGeom>
          </p:spPr>
          <p:txBody>
            <a:bodyPr lIns="0" tIns="0" rIns="0" bIns="0" anchor="b" anchorCtr="0"/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fr-FR" sz="9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-228600" algn="ctr" defTabSz="4572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r-FR" sz="9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-228600" algn="ctr" defTabSz="4572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r-FR" sz="9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-228600" algn="ctr" defTabSz="4572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r-FR" sz="9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-228600" algn="ctr" defTabSz="4572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r-FR" sz="9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dirty="0"/>
                <a:t>EXCLUSIVITÉ</a:t>
              </a:r>
              <a:br>
                <a:rPr lang="fr-FR" dirty="0"/>
              </a:br>
              <a:endParaRPr lang="fr-FR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59134B3-E099-474C-8033-A7D664BB75BB}"/>
              </a:ext>
            </a:extLst>
          </p:cNvPr>
          <p:cNvGrpSpPr/>
          <p:nvPr/>
        </p:nvGrpSpPr>
        <p:grpSpPr>
          <a:xfrm>
            <a:off x="358775" y="6333741"/>
            <a:ext cx="380544" cy="170176"/>
            <a:chOff x="434043" y="6333741"/>
            <a:chExt cx="380544" cy="170176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DCA43EB-891B-44E9-B2FC-734CE0D15D32}"/>
                </a:ext>
              </a:extLst>
            </p:cNvPr>
            <p:cNvSpPr/>
            <p:nvPr userDrawn="1"/>
          </p:nvSpPr>
          <p:spPr>
            <a:xfrm flipH="1">
              <a:off x="434043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8F7A3B7A-F6E2-4F29-A0BC-D0D4B62DBE8F}"/>
                </a:ext>
              </a:extLst>
            </p:cNvPr>
            <p:cNvSpPr/>
            <p:nvPr userDrawn="1"/>
          </p:nvSpPr>
          <p:spPr>
            <a:xfrm flipH="1">
              <a:off x="644411" y="6333741"/>
              <a:ext cx="170176" cy="1701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86140"/>
      </p:ext>
    </p:extLst>
  </p:cSld>
  <p:clrMapOvr>
    <a:masterClrMapping/>
  </p:clrMapOvr>
</p:sld>
</file>

<file path=ppt/theme/theme1.xml><?xml version="1.0" encoding="utf-8"?>
<a:theme xmlns:a="http://schemas.openxmlformats.org/drawingml/2006/main" name="MOORE - THEME 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ore Design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RE - THEME 2" id="{E0379D43-56C9-47AB-AA8B-7EC2F75E58F2}" vid="{390CAB32-E627-4A1A-9943-E5CCE0BC5D06}"/>
    </a:ext>
  </a:extLst>
</a:theme>
</file>

<file path=ppt/theme/theme2.xml><?xml version="1.0" encoding="utf-8"?>
<a:theme xmlns:a="http://schemas.openxmlformats.org/drawingml/2006/main" name="Dispositions 2 slid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ore Design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OORE mars 2020" id="{2F51D94B-FF10-4D00-948C-C4E5F273DE3B}" vid="{516E0280-7886-436E-8460-727623B34C02}"/>
    </a:ext>
  </a:extLst>
</a:theme>
</file>

<file path=ppt/theme/theme3.xml><?xml version="1.0" encoding="utf-8"?>
<a:theme xmlns:a="http://schemas.openxmlformats.org/drawingml/2006/main" name="Disposition 3 slid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ore Design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OORE mars 2020" id="{2F51D94B-FF10-4D00-948C-C4E5F273DE3B}" vid="{516E0280-7886-436E-8460-727623B34C02}"/>
    </a:ext>
  </a:extLst>
</a:theme>
</file>

<file path=ppt/theme/theme4.xml><?xml version="1.0" encoding="utf-8"?>
<a:theme xmlns:a="http://schemas.openxmlformats.org/drawingml/2006/main" name="Couverture et quatri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ore Design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OORE mars 2020" id="{2F51D94B-FF10-4D00-948C-C4E5F273DE3B}" vid="{516E0280-7886-436E-8460-727623B34C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MOORE - THEME</Template>
  <TotalTime>30</TotalTime>
  <Words>161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Baskerville Old Face</vt:lpstr>
      <vt:lpstr>Gotham</vt:lpstr>
      <vt:lpstr>Gotham Bold</vt:lpstr>
      <vt:lpstr>MOORE - THEME 2</vt:lpstr>
      <vt:lpstr>Dispositions 2 slides</vt:lpstr>
      <vt:lpstr>Disposition 3 slides</vt:lpstr>
      <vt:lpstr>Couverture et quatrieme</vt:lpstr>
      <vt:lpstr>CHAUFFEUSE MODULABLE | ROTONDO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CHAUFFEUSE MODULABLE | ROTONDO</dc:title>
  <dc:creator>Yann GREGOIRE</dc:creator>
  <cp:lastModifiedBy>Manon LEMERCIER</cp:lastModifiedBy>
  <cp:revision>2</cp:revision>
  <dcterms:created xsi:type="dcterms:W3CDTF">2021-10-13T07:39:03Z</dcterms:created>
  <dcterms:modified xsi:type="dcterms:W3CDTF">2021-10-26T07:53:42Z</dcterms:modified>
</cp:coreProperties>
</file>