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3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8" r:id="rId1"/>
    <p:sldMasterId id="2147483686" r:id="rId2"/>
    <p:sldMasterId id="2147483687" r:id="rId3"/>
    <p:sldMasterId id="2147483696" r:id="rId4"/>
  </p:sldMasterIdLst>
  <p:sldIdLst>
    <p:sldId id="273" r:id="rId5"/>
    <p:sldId id="283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isposition 1 slide" id="{6FDCCF98-7816-4B62-8817-CB2017900371}">
          <p14:sldIdLst>
            <p14:sldId id="273"/>
            <p14:sldId id="283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591" autoAdjust="0"/>
    <p:restoredTop sz="94660"/>
  </p:normalViewPr>
  <p:slideViewPr>
    <p:cSldViewPr snapToGrid="0">
      <p:cViewPr varScale="1">
        <p:scale>
          <a:sx n="72" d="100"/>
          <a:sy n="72" d="100"/>
        </p:scale>
        <p:origin x="1446" y="6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slide - Disposition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Espace réservé pour une image  2">
            <a:extLst>
              <a:ext uri="{FF2B5EF4-FFF2-40B4-BE49-F238E27FC236}">
                <a16:creationId xmlns:a16="http://schemas.microsoft.com/office/drawing/2014/main" id="{2FBE38C4-15E4-4FAB-BFFE-F834C670842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514850" y="182675"/>
            <a:ext cx="4446475" cy="649265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800">
                <a:latin typeface="+mn-lt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dirty="0"/>
              <a:t>Cliquez sur l'icône pour ajouter une image</a:t>
            </a:r>
          </a:p>
        </p:txBody>
      </p:sp>
      <p:sp>
        <p:nvSpPr>
          <p:cNvPr id="8" name="Espace réservé du texte 5">
            <a:extLst>
              <a:ext uri="{FF2B5EF4-FFF2-40B4-BE49-F238E27FC236}">
                <a16:creationId xmlns:a16="http://schemas.microsoft.com/office/drawing/2014/main" id="{3D193302-DF8B-479F-B18B-067D0CA9E832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50309" y="3101224"/>
            <a:ext cx="3605742" cy="1219894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marL="0" indent="0" algn="l">
              <a:buNone/>
              <a:defRPr sz="900">
                <a:solidFill>
                  <a:schemeClr val="tx1"/>
                </a:solidFill>
                <a:latin typeface="+mn-lt"/>
              </a:defRPr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fr-FR" dirty="0"/>
              <a:t>Description</a:t>
            </a:r>
          </a:p>
        </p:txBody>
      </p:sp>
      <p:sp>
        <p:nvSpPr>
          <p:cNvPr id="11" name="Espace réservé du texte 11">
            <a:extLst>
              <a:ext uri="{FF2B5EF4-FFF2-40B4-BE49-F238E27FC236}">
                <a16:creationId xmlns:a16="http://schemas.microsoft.com/office/drawing/2014/main" id="{0AF6FD24-1E5B-4253-8D35-A585A72462F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50308" y="4936355"/>
            <a:ext cx="3605742" cy="365127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9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fr-FR" dirty="0"/>
              <a:t>Description</a:t>
            </a:r>
          </a:p>
        </p:txBody>
      </p:sp>
      <p:sp>
        <p:nvSpPr>
          <p:cNvPr id="12" name="Espace réservé du texte 11">
            <a:extLst>
              <a:ext uri="{FF2B5EF4-FFF2-40B4-BE49-F238E27FC236}">
                <a16:creationId xmlns:a16="http://schemas.microsoft.com/office/drawing/2014/main" id="{3FFCE291-D63E-4B0A-B9B3-74727BD0FE2A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350308" y="5698055"/>
            <a:ext cx="3605742" cy="365127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9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fr-FR" dirty="0"/>
              <a:t>Description</a:t>
            </a:r>
          </a:p>
        </p:txBody>
      </p:sp>
      <p:sp>
        <p:nvSpPr>
          <p:cNvPr id="13" name="Espace réservé du titre 1">
            <a:extLst>
              <a:ext uri="{FF2B5EF4-FFF2-40B4-BE49-F238E27FC236}">
                <a16:creationId xmlns:a16="http://schemas.microsoft.com/office/drawing/2014/main" id="{0D7DEAC3-FFC3-4A9F-A21A-533C6A62C1A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50309" y="358522"/>
            <a:ext cx="3605741" cy="377900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>
              <a:defRPr sz="1200">
                <a:latin typeface="+mj-lt"/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grpSp>
        <p:nvGrpSpPr>
          <p:cNvPr id="2" name="Groupe 1">
            <a:extLst>
              <a:ext uri="{FF2B5EF4-FFF2-40B4-BE49-F238E27FC236}">
                <a16:creationId xmlns:a16="http://schemas.microsoft.com/office/drawing/2014/main" id="{2A1EC81F-B6B8-4F62-8F80-DAD9B7C31DAE}"/>
              </a:ext>
            </a:extLst>
          </p:cNvPr>
          <p:cNvGrpSpPr/>
          <p:nvPr userDrawn="1"/>
        </p:nvGrpSpPr>
        <p:grpSpPr>
          <a:xfrm>
            <a:off x="358775" y="6333741"/>
            <a:ext cx="380544" cy="170176"/>
            <a:chOff x="434043" y="6333741"/>
            <a:chExt cx="380544" cy="170176"/>
          </a:xfrm>
        </p:grpSpPr>
        <p:sp>
          <p:nvSpPr>
            <p:cNvPr id="14" name="Ellipse 13">
              <a:extLst>
                <a:ext uri="{FF2B5EF4-FFF2-40B4-BE49-F238E27FC236}">
                  <a16:creationId xmlns:a16="http://schemas.microsoft.com/office/drawing/2014/main" id="{5EEC95DE-1612-41C0-907D-71E014AF6185}"/>
                </a:ext>
              </a:extLst>
            </p:cNvPr>
            <p:cNvSpPr/>
            <p:nvPr userDrawn="1"/>
          </p:nvSpPr>
          <p:spPr>
            <a:xfrm flipH="1">
              <a:off x="434043" y="6333741"/>
              <a:ext cx="170176" cy="17017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662" dirty="0"/>
            </a:p>
          </p:txBody>
        </p:sp>
        <p:sp>
          <p:nvSpPr>
            <p:cNvPr id="15" name="Ellipse 14">
              <a:extLst>
                <a:ext uri="{FF2B5EF4-FFF2-40B4-BE49-F238E27FC236}">
                  <a16:creationId xmlns:a16="http://schemas.microsoft.com/office/drawing/2014/main" id="{2280C1B0-C8E6-42C2-8E81-4E25ADF7D82D}"/>
                </a:ext>
              </a:extLst>
            </p:cNvPr>
            <p:cNvSpPr/>
            <p:nvPr userDrawn="1"/>
          </p:nvSpPr>
          <p:spPr>
            <a:xfrm flipH="1">
              <a:off x="644411" y="6333741"/>
              <a:ext cx="170176" cy="17017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662" dirty="0"/>
            </a:p>
          </p:txBody>
        </p:sp>
      </p:grpSp>
    </p:spTree>
    <p:extLst>
      <p:ext uri="{BB962C8B-B14F-4D97-AF65-F5344CB8AC3E}">
        <p14:creationId xmlns:p14="http://schemas.microsoft.com/office/powerpoint/2010/main" val="306722063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2 slides - Dispositio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Espace réservé pour une image  2">
            <a:extLst>
              <a:ext uri="{FF2B5EF4-FFF2-40B4-BE49-F238E27FC236}">
                <a16:creationId xmlns:a16="http://schemas.microsoft.com/office/drawing/2014/main" id="{2FBE38C4-15E4-4FAB-BFFE-F834C670842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0" y="0"/>
            <a:ext cx="4629150" cy="68580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800">
                <a:latin typeface="+mn-lt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dirty="0"/>
              <a:t>Cliquez sur l'icône pour ajouter une image</a:t>
            </a:r>
          </a:p>
        </p:txBody>
      </p:sp>
      <p:sp>
        <p:nvSpPr>
          <p:cNvPr id="13" name="Espace réservé du titre 1">
            <a:extLst>
              <a:ext uri="{FF2B5EF4-FFF2-40B4-BE49-F238E27FC236}">
                <a16:creationId xmlns:a16="http://schemas.microsoft.com/office/drawing/2014/main" id="{0D7DEAC3-FFC3-4A9F-A21A-533C6A62C1A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961988" y="3284044"/>
            <a:ext cx="3605741" cy="377900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>
              <a:defRPr sz="1200">
                <a:latin typeface="+mj-lt"/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9" name="Espace réservé du texte 5">
            <a:extLst>
              <a:ext uri="{FF2B5EF4-FFF2-40B4-BE49-F238E27FC236}">
                <a16:creationId xmlns:a16="http://schemas.microsoft.com/office/drawing/2014/main" id="{806FE297-1F6B-4B6A-B059-002A8B319667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961987" y="3996574"/>
            <a:ext cx="3605742" cy="1219894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marL="0" indent="0" algn="just">
              <a:buNone/>
              <a:defRPr sz="900">
                <a:solidFill>
                  <a:schemeClr val="tx1"/>
                </a:solidFill>
                <a:latin typeface="+mn-lt"/>
              </a:defRPr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fr-FR" dirty="0"/>
              <a:t>Description</a:t>
            </a:r>
          </a:p>
        </p:txBody>
      </p:sp>
    </p:spTree>
    <p:extLst>
      <p:ext uri="{BB962C8B-B14F-4D97-AF65-F5344CB8AC3E}">
        <p14:creationId xmlns:p14="http://schemas.microsoft.com/office/powerpoint/2010/main" val="67743931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slide - Disposition pleine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pour une image  20">
            <a:extLst>
              <a:ext uri="{FF2B5EF4-FFF2-40B4-BE49-F238E27FC236}">
                <a16:creationId xmlns:a16="http://schemas.microsoft.com/office/drawing/2014/main" id="{71200702-6F97-44D7-BE84-826BF1A0CC1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0" y="0"/>
            <a:ext cx="9144000" cy="6858000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800"/>
            </a:lvl1pPr>
          </a:lstStyle>
          <a:p>
            <a:r>
              <a:rPr lang="fr-FR" dirty="0"/>
              <a:t>Cliquez sur l'icône pour ajouter une image</a:t>
            </a:r>
          </a:p>
        </p:txBody>
      </p:sp>
      <p:sp>
        <p:nvSpPr>
          <p:cNvPr id="11" name="Espace réservé du titre 1">
            <a:extLst>
              <a:ext uri="{FF2B5EF4-FFF2-40B4-BE49-F238E27FC236}">
                <a16:creationId xmlns:a16="http://schemas.microsoft.com/office/drawing/2014/main" id="{DBC65ADC-A1C3-4F18-A757-949EB1EDF15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50309" y="358522"/>
            <a:ext cx="3605741" cy="377900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>
              <a:defRPr sz="1200">
                <a:latin typeface="+mj-lt"/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</p:spTree>
    <p:extLst>
      <p:ext uri="{BB962C8B-B14F-4D97-AF65-F5344CB8AC3E}">
        <p14:creationId xmlns:p14="http://schemas.microsoft.com/office/powerpoint/2010/main" val="40576312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slides - Dispositio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Espace réservé pour une image  2">
            <a:extLst>
              <a:ext uri="{FF2B5EF4-FFF2-40B4-BE49-F238E27FC236}">
                <a16:creationId xmlns:a16="http://schemas.microsoft.com/office/drawing/2014/main" id="{2FBE38C4-15E4-4FAB-BFFE-F834C670842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514850" y="0"/>
            <a:ext cx="4629150" cy="68580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800">
                <a:latin typeface="+mn-lt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dirty="0"/>
              <a:t>Cliquez sur l'icône pour ajouter une image</a:t>
            </a:r>
          </a:p>
        </p:txBody>
      </p:sp>
      <p:sp>
        <p:nvSpPr>
          <p:cNvPr id="8" name="Espace réservé du texte 5">
            <a:extLst>
              <a:ext uri="{FF2B5EF4-FFF2-40B4-BE49-F238E27FC236}">
                <a16:creationId xmlns:a16="http://schemas.microsoft.com/office/drawing/2014/main" id="{3D193302-DF8B-479F-B18B-067D0CA9E832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50309" y="1196224"/>
            <a:ext cx="3605742" cy="1175885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marL="0" indent="0" algn="l">
              <a:buNone/>
              <a:defRPr sz="900">
                <a:solidFill>
                  <a:schemeClr val="tx1"/>
                </a:solidFill>
                <a:latin typeface="+mn-lt"/>
              </a:defRPr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fr-FR" dirty="0"/>
              <a:t>Description</a:t>
            </a:r>
          </a:p>
        </p:txBody>
      </p:sp>
      <p:sp>
        <p:nvSpPr>
          <p:cNvPr id="13" name="Espace réservé du titre 1">
            <a:extLst>
              <a:ext uri="{FF2B5EF4-FFF2-40B4-BE49-F238E27FC236}">
                <a16:creationId xmlns:a16="http://schemas.microsoft.com/office/drawing/2014/main" id="{0D7DEAC3-FFC3-4A9F-A21A-533C6A62C1A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50309" y="358522"/>
            <a:ext cx="3605741" cy="377900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>
              <a:defRPr sz="1200">
                <a:latin typeface="+mj-lt"/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grpSp>
        <p:nvGrpSpPr>
          <p:cNvPr id="2" name="Groupe 1">
            <a:extLst>
              <a:ext uri="{FF2B5EF4-FFF2-40B4-BE49-F238E27FC236}">
                <a16:creationId xmlns:a16="http://schemas.microsoft.com/office/drawing/2014/main" id="{2A1EC81F-B6B8-4F62-8F80-DAD9B7C31DAE}"/>
              </a:ext>
            </a:extLst>
          </p:cNvPr>
          <p:cNvGrpSpPr/>
          <p:nvPr userDrawn="1"/>
        </p:nvGrpSpPr>
        <p:grpSpPr>
          <a:xfrm>
            <a:off x="358775" y="6333741"/>
            <a:ext cx="380544" cy="170176"/>
            <a:chOff x="434043" y="6333741"/>
            <a:chExt cx="380544" cy="170176"/>
          </a:xfrm>
        </p:grpSpPr>
        <p:sp>
          <p:nvSpPr>
            <p:cNvPr id="14" name="Ellipse 13">
              <a:extLst>
                <a:ext uri="{FF2B5EF4-FFF2-40B4-BE49-F238E27FC236}">
                  <a16:creationId xmlns:a16="http://schemas.microsoft.com/office/drawing/2014/main" id="{5EEC95DE-1612-41C0-907D-71E014AF6185}"/>
                </a:ext>
              </a:extLst>
            </p:cNvPr>
            <p:cNvSpPr/>
            <p:nvPr userDrawn="1"/>
          </p:nvSpPr>
          <p:spPr>
            <a:xfrm flipH="1">
              <a:off x="434043" y="6333741"/>
              <a:ext cx="170176" cy="17017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662" dirty="0"/>
            </a:p>
          </p:txBody>
        </p:sp>
        <p:sp>
          <p:nvSpPr>
            <p:cNvPr id="15" name="Ellipse 14">
              <a:extLst>
                <a:ext uri="{FF2B5EF4-FFF2-40B4-BE49-F238E27FC236}">
                  <a16:creationId xmlns:a16="http://schemas.microsoft.com/office/drawing/2014/main" id="{2280C1B0-C8E6-42C2-8E81-4E25ADF7D82D}"/>
                </a:ext>
              </a:extLst>
            </p:cNvPr>
            <p:cNvSpPr/>
            <p:nvPr userDrawn="1"/>
          </p:nvSpPr>
          <p:spPr>
            <a:xfrm flipH="1">
              <a:off x="644411" y="6333741"/>
              <a:ext cx="170176" cy="17017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662" dirty="0"/>
            </a:p>
          </p:txBody>
        </p:sp>
      </p:grpSp>
      <p:sp>
        <p:nvSpPr>
          <p:cNvPr id="9" name="Espace réservé pour une image  2">
            <a:extLst>
              <a:ext uri="{FF2B5EF4-FFF2-40B4-BE49-F238E27FC236}">
                <a16:creationId xmlns:a16="http://schemas.microsoft.com/office/drawing/2014/main" id="{2BD840D5-ECCB-4C95-9561-0D38B6859537}"/>
              </a:ext>
            </a:extLst>
          </p:cNvPr>
          <p:cNvSpPr>
            <a:spLocks noGrp="1"/>
          </p:cNvSpPr>
          <p:nvPr>
            <p:ph type="pic" idx="19"/>
          </p:nvPr>
        </p:nvSpPr>
        <p:spPr>
          <a:xfrm>
            <a:off x="350309" y="2505074"/>
            <a:ext cx="3605741" cy="364807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800">
                <a:latin typeface="+mn-lt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dirty="0"/>
              <a:t>Cliquez sur l'icône pour ajouter une image</a:t>
            </a:r>
          </a:p>
        </p:txBody>
      </p:sp>
    </p:spTree>
    <p:extLst>
      <p:ext uri="{BB962C8B-B14F-4D97-AF65-F5344CB8AC3E}">
        <p14:creationId xmlns:p14="http://schemas.microsoft.com/office/powerpoint/2010/main" val="364753431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2 slides - Dispositio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Espace réservé pour une image  2">
            <a:extLst>
              <a:ext uri="{FF2B5EF4-FFF2-40B4-BE49-F238E27FC236}">
                <a16:creationId xmlns:a16="http://schemas.microsoft.com/office/drawing/2014/main" id="{2FBE38C4-15E4-4FAB-BFFE-F834C670842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0" y="0"/>
            <a:ext cx="9144000" cy="68580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800">
                <a:latin typeface="+mn-lt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dirty="0"/>
              <a:t>Cliquez sur l'icône pour ajouter une image</a:t>
            </a:r>
          </a:p>
        </p:txBody>
      </p:sp>
      <p:sp>
        <p:nvSpPr>
          <p:cNvPr id="13" name="Espace réservé du titre 1">
            <a:extLst>
              <a:ext uri="{FF2B5EF4-FFF2-40B4-BE49-F238E27FC236}">
                <a16:creationId xmlns:a16="http://schemas.microsoft.com/office/drawing/2014/main" id="{0D7DEAC3-FFC3-4A9F-A21A-533C6A62C1A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50309" y="358522"/>
            <a:ext cx="3605741" cy="377900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>
              <a:defRPr sz="1200">
                <a:latin typeface="+mj-lt"/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</p:spTree>
    <p:extLst>
      <p:ext uri="{BB962C8B-B14F-4D97-AF65-F5344CB8AC3E}">
        <p14:creationId xmlns:p14="http://schemas.microsoft.com/office/powerpoint/2010/main" val="318744027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slides - Disposition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Espace réservé pour une image  2">
            <a:extLst>
              <a:ext uri="{FF2B5EF4-FFF2-40B4-BE49-F238E27FC236}">
                <a16:creationId xmlns:a16="http://schemas.microsoft.com/office/drawing/2014/main" id="{2FBE38C4-15E4-4FAB-BFFE-F834C670842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0" y="0"/>
            <a:ext cx="4629150" cy="68580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800">
                <a:latin typeface="+mn-lt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dirty="0"/>
              <a:t>Cliquez sur l'icône pour ajouter une image</a:t>
            </a:r>
          </a:p>
        </p:txBody>
      </p:sp>
      <p:sp>
        <p:nvSpPr>
          <p:cNvPr id="8" name="Espace réservé du texte 5">
            <a:extLst>
              <a:ext uri="{FF2B5EF4-FFF2-40B4-BE49-F238E27FC236}">
                <a16:creationId xmlns:a16="http://schemas.microsoft.com/office/drawing/2014/main" id="{3D193302-DF8B-479F-B18B-067D0CA9E832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961987" y="1729239"/>
            <a:ext cx="3605742" cy="1175885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marL="0" indent="0" algn="l">
              <a:buNone/>
              <a:defRPr sz="900">
                <a:solidFill>
                  <a:schemeClr val="tx1"/>
                </a:solidFill>
                <a:latin typeface="+mn-lt"/>
              </a:defRPr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fr-FR" dirty="0"/>
              <a:t>Description</a:t>
            </a:r>
          </a:p>
        </p:txBody>
      </p:sp>
      <p:sp>
        <p:nvSpPr>
          <p:cNvPr id="13" name="Espace réservé du titre 1">
            <a:extLst>
              <a:ext uri="{FF2B5EF4-FFF2-40B4-BE49-F238E27FC236}">
                <a16:creationId xmlns:a16="http://schemas.microsoft.com/office/drawing/2014/main" id="{0D7DEAC3-FFC3-4A9F-A21A-533C6A62C1A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50309" y="358522"/>
            <a:ext cx="3605741" cy="377900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>
              <a:defRPr sz="1200">
                <a:latin typeface="+mj-lt"/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9" name="Espace réservé pour une image  2">
            <a:extLst>
              <a:ext uri="{FF2B5EF4-FFF2-40B4-BE49-F238E27FC236}">
                <a16:creationId xmlns:a16="http://schemas.microsoft.com/office/drawing/2014/main" id="{2BD840D5-ECCB-4C95-9561-0D38B6859537}"/>
              </a:ext>
            </a:extLst>
          </p:cNvPr>
          <p:cNvSpPr>
            <a:spLocks noGrp="1"/>
          </p:cNvSpPr>
          <p:nvPr>
            <p:ph type="pic" idx="19"/>
          </p:nvPr>
        </p:nvSpPr>
        <p:spPr>
          <a:xfrm>
            <a:off x="4961987" y="2905124"/>
            <a:ext cx="3605741" cy="364807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800">
                <a:latin typeface="+mn-lt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dirty="0"/>
              <a:t>Cliquez sur l'icône pour ajouter une image</a:t>
            </a:r>
          </a:p>
        </p:txBody>
      </p:sp>
    </p:spTree>
    <p:extLst>
      <p:ext uri="{BB962C8B-B14F-4D97-AF65-F5344CB8AC3E}">
        <p14:creationId xmlns:p14="http://schemas.microsoft.com/office/powerpoint/2010/main" val="318678255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slides - Disposition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Espace réservé pour une image  2">
            <a:extLst>
              <a:ext uri="{FF2B5EF4-FFF2-40B4-BE49-F238E27FC236}">
                <a16:creationId xmlns:a16="http://schemas.microsoft.com/office/drawing/2014/main" id="{2FBE38C4-15E4-4FAB-BFFE-F834C670842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235116" y="0"/>
            <a:ext cx="4908884" cy="68580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800">
                <a:latin typeface="+mn-lt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dirty="0"/>
              <a:t>Cliquez sur l'icône pour ajouter une image</a:t>
            </a:r>
          </a:p>
        </p:txBody>
      </p:sp>
      <p:sp>
        <p:nvSpPr>
          <p:cNvPr id="13" name="Espace réservé du titre 1">
            <a:extLst>
              <a:ext uri="{FF2B5EF4-FFF2-40B4-BE49-F238E27FC236}">
                <a16:creationId xmlns:a16="http://schemas.microsoft.com/office/drawing/2014/main" id="{0D7DEAC3-FFC3-4A9F-A21A-533C6A62C1A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50309" y="358522"/>
            <a:ext cx="3605741" cy="377900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>
              <a:defRPr sz="1200">
                <a:latin typeface="+mj-lt"/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grpSp>
        <p:nvGrpSpPr>
          <p:cNvPr id="12" name="Groupe 11">
            <a:extLst>
              <a:ext uri="{FF2B5EF4-FFF2-40B4-BE49-F238E27FC236}">
                <a16:creationId xmlns:a16="http://schemas.microsoft.com/office/drawing/2014/main" id="{C8287864-6486-4570-B327-7B6C5652978E}"/>
              </a:ext>
            </a:extLst>
          </p:cNvPr>
          <p:cNvGrpSpPr/>
          <p:nvPr userDrawn="1"/>
        </p:nvGrpSpPr>
        <p:grpSpPr>
          <a:xfrm>
            <a:off x="358775" y="6333741"/>
            <a:ext cx="380544" cy="170176"/>
            <a:chOff x="434043" y="6333741"/>
            <a:chExt cx="380544" cy="170176"/>
          </a:xfrm>
        </p:grpSpPr>
        <p:sp>
          <p:nvSpPr>
            <p:cNvPr id="16" name="Ellipse 15">
              <a:extLst>
                <a:ext uri="{FF2B5EF4-FFF2-40B4-BE49-F238E27FC236}">
                  <a16:creationId xmlns:a16="http://schemas.microsoft.com/office/drawing/2014/main" id="{BC5AF51C-0048-4F86-9152-C390DEF3B552}"/>
                </a:ext>
              </a:extLst>
            </p:cNvPr>
            <p:cNvSpPr/>
            <p:nvPr userDrawn="1"/>
          </p:nvSpPr>
          <p:spPr>
            <a:xfrm flipH="1">
              <a:off x="434043" y="6333741"/>
              <a:ext cx="170176" cy="17017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662" dirty="0"/>
            </a:p>
          </p:txBody>
        </p:sp>
        <p:sp>
          <p:nvSpPr>
            <p:cNvPr id="18" name="Ellipse 17">
              <a:extLst>
                <a:ext uri="{FF2B5EF4-FFF2-40B4-BE49-F238E27FC236}">
                  <a16:creationId xmlns:a16="http://schemas.microsoft.com/office/drawing/2014/main" id="{2E98840A-F5E2-4FC0-8ED9-005F8B86B8B5}"/>
                </a:ext>
              </a:extLst>
            </p:cNvPr>
            <p:cNvSpPr/>
            <p:nvPr userDrawn="1"/>
          </p:nvSpPr>
          <p:spPr>
            <a:xfrm flipH="1">
              <a:off x="644411" y="6333741"/>
              <a:ext cx="170176" cy="17017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662" dirty="0"/>
            </a:p>
          </p:txBody>
        </p:sp>
      </p:grpSp>
    </p:spTree>
    <p:extLst>
      <p:ext uri="{BB962C8B-B14F-4D97-AF65-F5344CB8AC3E}">
        <p14:creationId xmlns:p14="http://schemas.microsoft.com/office/powerpoint/2010/main" val="22575713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slides - Disposition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Espace réservé pour une image  2">
            <a:extLst>
              <a:ext uri="{FF2B5EF4-FFF2-40B4-BE49-F238E27FC236}">
                <a16:creationId xmlns:a16="http://schemas.microsoft.com/office/drawing/2014/main" id="{2FBE38C4-15E4-4FAB-BFFE-F834C670842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0" y="0"/>
            <a:ext cx="4908884" cy="68580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800">
                <a:latin typeface="+mn-lt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dirty="0"/>
              <a:t>Cliquez sur l'icône pour ajouter une image</a:t>
            </a:r>
          </a:p>
        </p:txBody>
      </p:sp>
      <p:sp>
        <p:nvSpPr>
          <p:cNvPr id="13" name="Espace réservé du titre 1">
            <a:extLst>
              <a:ext uri="{FF2B5EF4-FFF2-40B4-BE49-F238E27FC236}">
                <a16:creationId xmlns:a16="http://schemas.microsoft.com/office/drawing/2014/main" id="{0D7DEAC3-FFC3-4A9F-A21A-533C6A62C1A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50309" y="358522"/>
            <a:ext cx="3605741" cy="377900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>
              <a:defRPr sz="1200">
                <a:latin typeface="+mj-lt"/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</p:spTree>
    <p:extLst>
      <p:ext uri="{BB962C8B-B14F-4D97-AF65-F5344CB8AC3E}">
        <p14:creationId xmlns:p14="http://schemas.microsoft.com/office/powerpoint/2010/main" val="233660039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slides - Disposition 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Espace réservé pour une image  2">
            <a:extLst>
              <a:ext uri="{FF2B5EF4-FFF2-40B4-BE49-F238E27FC236}">
                <a16:creationId xmlns:a16="http://schemas.microsoft.com/office/drawing/2014/main" id="{2FBE38C4-15E4-4FAB-BFFE-F834C670842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235116" y="0"/>
            <a:ext cx="4908884" cy="68580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800">
                <a:latin typeface="+mn-lt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dirty="0"/>
              <a:t>Cliquez sur l'icône pour ajouter une image</a:t>
            </a:r>
          </a:p>
        </p:txBody>
      </p:sp>
      <p:sp>
        <p:nvSpPr>
          <p:cNvPr id="3" name="Espace réservé du titre 1">
            <a:extLst>
              <a:ext uri="{FF2B5EF4-FFF2-40B4-BE49-F238E27FC236}">
                <a16:creationId xmlns:a16="http://schemas.microsoft.com/office/drawing/2014/main" id="{7E0F6FD5-ED8E-4042-A7E5-D699449AC1D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50309" y="358522"/>
            <a:ext cx="3605741" cy="377900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>
              <a:defRPr sz="1200">
                <a:latin typeface="+mj-lt"/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</p:spTree>
    <p:extLst>
      <p:ext uri="{BB962C8B-B14F-4D97-AF65-F5344CB8AC3E}">
        <p14:creationId xmlns:p14="http://schemas.microsoft.com/office/powerpoint/2010/main" val="392141881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slides - Disposition 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Espace réservé pour une image  2">
            <a:extLst>
              <a:ext uri="{FF2B5EF4-FFF2-40B4-BE49-F238E27FC236}">
                <a16:creationId xmlns:a16="http://schemas.microsoft.com/office/drawing/2014/main" id="{2FBE38C4-15E4-4FAB-BFFE-F834C670842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0" y="0"/>
            <a:ext cx="4908884" cy="68580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800">
                <a:latin typeface="+mn-lt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dirty="0"/>
              <a:t>Cliquez sur l'icône pour ajouter une image</a:t>
            </a:r>
          </a:p>
        </p:txBody>
      </p:sp>
      <p:sp>
        <p:nvSpPr>
          <p:cNvPr id="3" name="Espace réservé du titre 1">
            <a:extLst>
              <a:ext uri="{FF2B5EF4-FFF2-40B4-BE49-F238E27FC236}">
                <a16:creationId xmlns:a16="http://schemas.microsoft.com/office/drawing/2014/main" id="{6D043192-3030-4F9D-A3D5-DD9F0A62A20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50309" y="358522"/>
            <a:ext cx="3605741" cy="377900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>
              <a:defRPr sz="1200">
                <a:latin typeface="+mj-lt"/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</p:spTree>
    <p:extLst>
      <p:ext uri="{BB962C8B-B14F-4D97-AF65-F5344CB8AC3E}">
        <p14:creationId xmlns:p14="http://schemas.microsoft.com/office/powerpoint/2010/main" val="11466724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slides - Disposition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Espace réservé pour une image  2">
            <a:extLst>
              <a:ext uri="{FF2B5EF4-FFF2-40B4-BE49-F238E27FC236}">
                <a16:creationId xmlns:a16="http://schemas.microsoft.com/office/drawing/2014/main" id="{2FBE38C4-15E4-4FAB-BFFE-F834C670842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572000" y="0"/>
            <a:ext cx="4572000" cy="68580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800">
                <a:latin typeface="+mn-lt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dirty="0"/>
              <a:t>Cliquez sur l'icône pour ajouter une image</a:t>
            </a:r>
          </a:p>
        </p:txBody>
      </p:sp>
      <p:sp>
        <p:nvSpPr>
          <p:cNvPr id="13" name="Espace réservé du titre 1">
            <a:extLst>
              <a:ext uri="{FF2B5EF4-FFF2-40B4-BE49-F238E27FC236}">
                <a16:creationId xmlns:a16="http://schemas.microsoft.com/office/drawing/2014/main" id="{0D7DEAC3-FFC3-4A9F-A21A-533C6A62C1A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50309" y="2797471"/>
            <a:ext cx="3897841" cy="377900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>
              <a:defRPr sz="1200">
                <a:latin typeface="+mj-lt"/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4" name="Espace réservé du texte 5">
            <a:extLst>
              <a:ext uri="{FF2B5EF4-FFF2-40B4-BE49-F238E27FC236}">
                <a16:creationId xmlns:a16="http://schemas.microsoft.com/office/drawing/2014/main" id="{9DD37DA1-8A9D-48AB-94B7-A91E0B65AE8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50309" y="3512787"/>
            <a:ext cx="1830916" cy="2146121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marL="0" indent="0" algn="just">
              <a:buNone/>
              <a:defRPr sz="900">
                <a:solidFill>
                  <a:schemeClr val="tx1"/>
                </a:solidFill>
                <a:latin typeface="+mn-lt"/>
              </a:defRPr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fr-FR" dirty="0"/>
              <a:t>Description</a:t>
            </a:r>
          </a:p>
        </p:txBody>
      </p:sp>
      <p:sp>
        <p:nvSpPr>
          <p:cNvPr id="5" name="Espace réservé du texte 5">
            <a:extLst>
              <a:ext uri="{FF2B5EF4-FFF2-40B4-BE49-F238E27FC236}">
                <a16:creationId xmlns:a16="http://schemas.microsoft.com/office/drawing/2014/main" id="{E8DCB7CE-C9AA-48D8-8E50-4E2537873E96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2417234" y="3512787"/>
            <a:ext cx="1830916" cy="2146121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marL="0" indent="0" algn="just">
              <a:buNone/>
              <a:defRPr sz="900">
                <a:solidFill>
                  <a:schemeClr val="tx1"/>
                </a:solidFill>
                <a:latin typeface="+mn-lt"/>
              </a:defRPr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fr-FR" dirty="0"/>
              <a:t>Description</a:t>
            </a:r>
          </a:p>
        </p:txBody>
      </p:sp>
      <p:grpSp>
        <p:nvGrpSpPr>
          <p:cNvPr id="6" name="Groupe 5">
            <a:extLst>
              <a:ext uri="{FF2B5EF4-FFF2-40B4-BE49-F238E27FC236}">
                <a16:creationId xmlns:a16="http://schemas.microsoft.com/office/drawing/2014/main" id="{493CD2FE-5803-4417-9190-607DC7EF7D2D}"/>
              </a:ext>
            </a:extLst>
          </p:cNvPr>
          <p:cNvGrpSpPr/>
          <p:nvPr userDrawn="1"/>
        </p:nvGrpSpPr>
        <p:grpSpPr>
          <a:xfrm>
            <a:off x="358775" y="6333741"/>
            <a:ext cx="380544" cy="170176"/>
            <a:chOff x="434043" y="6333741"/>
            <a:chExt cx="380544" cy="170176"/>
          </a:xfrm>
        </p:grpSpPr>
        <p:sp>
          <p:nvSpPr>
            <p:cNvPr id="7" name="Ellipse 6">
              <a:extLst>
                <a:ext uri="{FF2B5EF4-FFF2-40B4-BE49-F238E27FC236}">
                  <a16:creationId xmlns:a16="http://schemas.microsoft.com/office/drawing/2014/main" id="{722E0F7B-1926-43B3-9A54-7256C86AE3DF}"/>
                </a:ext>
              </a:extLst>
            </p:cNvPr>
            <p:cNvSpPr/>
            <p:nvPr userDrawn="1"/>
          </p:nvSpPr>
          <p:spPr>
            <a:xfrm flipH="1">
              <a:off x="434043" y="6333741"/>
              <a:ext cx="170176" cy="17017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662" dirty="0"/>
            </a:p>
          </p:txBody>
        </p:sp>
        <p:sp>
          <p:nvSpPr>
            <p:cNvPr id="8" name="Ellipse 7">
              <a:extLst>
                <a:ext uri="{FF2B5EF4-FFF2-40B4-BE49-F238E27FC236}">
                  <a16:creationId xmlns:a16="http://schemas.microsoft.com/office/drawing/2014/main" id="{BFA80108-AE90-49B9-B7BE-837D3C32F62C}"/>
                </a:ext>
              </a:extLst>
            </p:cNvPr>
            <p:cNvSpPr/>
            <p:nvPr userDrawn="1"/>
          </p:nvSpPr>
          <p:spPr>
            <a:xfrm flipH="1">
              <a:off x="644411" y="6333741"/>
              <a:ext cx="170176" cy="17017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662" dirty="0"/>
            </a:p>
          </p:txBody>
        </p:sp>
      </p:grpSp>
    </p:spTree>
    <p:extLst>
      <p:ext uri="{BB962C8B-B14F-4D97-AF65-F5344CB8AC3E}">
        <p14:creationId xmlns:p14="http://schemas.microsoft.com/office/powerpoint/2010/main" val="74554404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slide - Dispositio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Espace réservé pour une image  2">
            <a:extLst>
              <a:ext uri="{FF2B5EF4-FFF2-40B4-BE49-F238E27FC236}">
                <a16:creationId xmlns:a16="http://schemas.microsoft.com/office/drawing/2014/main" id="{2FBE38C4-15E4-4FAB-BFFE-F834C670842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182675" y="182675"/>
            <a:ext cx="4446475" cy="649265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800">
                <a:latin typeface="+mn-lt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dirty="0"/>
              <a:t>Cliquez sur l'icône pour ajouter une image</a:t>
            </a:r>
          </a:p>
        </p:txBody>
      </p:sp>
      <p:sp>
        <p:nvSpPr>
          <p:cNvPr id="8" name="Espace réservé du texte 5">
            <a:extLst>
              <a:ext uri="{FF2B5EF4-FFF2-40B4-BE49-F238E27FC236}">
                <a16:creationId xmlns:a16="http://schemas.microsoft.com/office/drawing/2014/main" id="{3D193302-DF8B-479F-B18B-067D0CA9E832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961987" y="3101224"/>
            <a:ext cx="3605742" cy="1219894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marL="0" indent="0" algn="l">
              <a:buNone/>
              <a:defRPr sz="900">
                <a:solidFill>
                  <a:schemeClr val="tx1"/>
                </a:solidFill>
                <a:latin typeface="+mn-lt"/>
              </a:defRPr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fr-FR" dirty="0"/>
              <a:t>Description</a:t>
            </a:r>
          </a:p>
        </p:txBody>
      </p:sp>
      <p:sp>
        <p:nvSpPr>
          <p:cNvPr id="11" name="Espace réservé du texte 11">
            <a:extLst>
              <a:ext uri="{FF2B5EF4-FFF2-40B4-BE49-F238E27FC236}">
                <a16:creationId xmlns:a16="http://schemas.microsoft.com/office/drawing/2014/main" id="{0AF6FD24-1E5B-4253-8D35-A585A72462F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961986" y="4936355"/>
            <a:ext cx="3605742" cy="365127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9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fr-FR" dirty="0"/>
              <a:t>Description</a:t>
            </a:r>
          </a:p>
        </p:txBody>
      </p:sp>
      <p:sp>
        <p:nvSpPr>
          <p:cNvPr id="12" name="Espace réservé du texte 11">
            <a:extLst>
              <a:ext uri="{FF2B5EF4-FFF2-40B4-BE49-F238E27FC236}">
                <a16:creationId xmlns:a16="http://schemas.microsoft.com/office/drawing/2014/main" id="{3FFCE291-D63E-4B0A-B9B3-74727BD0FE2A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961986" y="5698055"/>
            <a:ext cx="3605742" cy="365127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9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fr-FR" dirty="0"/>
              <a:t>Description</a:t>
            </a:r>
          </a:p>
        </p:txBody>
      </p:sp>
      <p:sp>
        <p:nvSpPr>
          <p:cNvPr id="18" name="Espace réservé du titre 1">
            <a:extLst>
              <a:ext uri="{FF2B5EF4-FFF2-40B4-BE49-F238E27FC236}">
                <a16:creationId xmlns:a16="http://schemas.microsoft.com/office/drawing/2014/main" id="{BFF45F3E-9E66-4AAC-915B-15A60A246DC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50309" y="358522"/>
            <a:ext cx="3605741" cy="377900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>
              <a:defRPr sz="1200">
                <a:latin typeface="+mj-lt"/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</p:spTree>
    <p:extLst>
      <p:ext uri="{BB962C8B-B14F-4D97-AF65-F5344CB8AC3E}">
        <p14:creationId xmlns:p14="http://schemas.microsoft.com/office/powerpoint/2010/main" val="417108540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slides - Dispositio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titre 1">
            <a:extLst>
              <a:ext uri="{FF2B5EF4-FFF2-40B4-BE49-F238E27FC236}">
                <a16:creationId xmlns:a16="http://schemas.microsoft.com/office/drawing/2014/main" id="{9E3F9F57-F60E-44EC-8246-AD0C4EC0FD2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911187" y="2797471"/>
            <a:ext cx="3897841" cy="377900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>
              <a:defRPr sz="1200">
                <a:latin typeface="+mj-lt"/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17" name="Espace réservé pour une image  2">
            <a:extLst>
              <a:ext uri="{FF2B5EF4-FFF2-40B4-BE49-F238E27FC236}">
                <a16:creationId xmlns:a16="http://schemas.microsoft.com/office/drawing/2014/main" id="{2FBE38C4-15E4-4FAB-BFFE-F834C670842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0" y="0"/>
            <a:ext cx="4572000" cy="68580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800">
                <a:latin typeface="+mn-lt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dirty="0"/>
              <a:t>Cliquez sur l'icône pour ajouter une image</a:t>
            </a:r>
          </a:p>
        </p:txBody>
      </p:sp>
      <p:sp>
        <p:nvSpPr>
          <p:cNvPr id="4" name="Espace réservé du texte 5">
            <a:extLst>
              <a:ext uri="{FF2B5EF4-FFF2-40B4-BE49-F238E27FC236}">
                <a16:creationId xmlns:a16="http://schemas.microsoft.com/office/drawing/2014/main" id="{9DD37DA1-8A9D-48AB-94B7-A91E0B65AE8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911187" y="3512787"/>
            <a:ext cx="1830916" cy="2146121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marL="0" indent="0" algn="just">
              <a:buNone/>
              <a:defRPr sz="900">
                <a:solidFill>
                  <a:schemeClr val="tx1"/>
                </a:solidFill>
                <a:latin typeface="+mn-lt"/>
              </a:defRPr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fr-FR" dirty="0"/>
              <a:t>Description</a:t>
            </a:r>
          </a:p>
        </p:txBody>
      </p:sp>
      <p:sp>
        <p:nvSpPr>
          <p:cNvPr id="5" name="Espace réservé du texte 5">
            <a:extLst>
              <a:ext uri="{FF2B5EF4-FFF2-40B4-BE49-F238E27FC236}">
                <a16:creationId xmlns:a16="http://schemas.microsoft.com/office/drawing/2014/main" id="{E8DCB7CE-C9AA-48D8-8E50-4E2537873E96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967532" y="3512787"/>
            <a:ext cx="1830916" cy="2146121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marL="0" indent="0" algn="just">
              <a:buNone/>
              <a:defRPr sz="900">
                <a:solidFill>
                  <a:schemeClr val="tx1"/>
                </a:solidFill>
                <a:latin typeface="+mn-lt"/>
              </a:defRPr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fr-FR" dirty="0"/>
              <a:t>Description</a:t>
            </a:r>
          </a:p>
        </p:txBody>
      </p:sp>
    </p:spTree>
    <p:extLst>
      <p:ext uri="{BB962C8B-B14F-4D97-AF65-F5344CB8AC3E}">
        <p14:creationId xmlns:p14="http://schemas.microsoft.com/office/powerpoint/2010/main" val="184827229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slides - Dispositio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Espace réservé pour une image  2">
            <a:extLst>
              <a:ext uri="{FF2B5EF4-FFF2-40B4-BE49-F238E27FC236}">
                <a16:creationId xmlns:a16="http://schemas.microsoft.com/office/drawing/2014/main" id="{2FBE38C4-15E4-4FAB-BFFE-F834C670842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572000" y="0"/>
            <a:ext cx="4572000" cy="68580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800">
                <a:latin typeface="+mn-lt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dirty="0"/>
              <a:t>Cliquez sur l'icône pour ajouter une image</a:t>
            </a:r>
          </a:p>
        </p:txBody>
      </p:sp>
      <p:grpSp>
        <p:nvGrpSpPr>
          <p:cNvPr id="12" name="Groupe 11">
            <a:extLst>
              <a:ext uri="{FF2B5EF4-FFF2-40B4-BE49-F238E27FC236}">
                <a16:creationId xmlns:a16="http://schemas.microsoft.com/office/drawing/2014/main" id="{C8287864-6486-4570-B327-7B6C5652978E}"/>
              </a:ext>
            </a:extLst>
          </p:cNvPr>
          <p:cNvGrpSpPr/>
          <p:nvPr userDrawn="1"/>
        </p:nvGrpSpPr>
        <p:grpSpPr>
          <a:xfrm>
            <a:off x="358775" y="6333741"/>
            <a:ext cx="380544" cy="170176"/>
            <a:chOff x="434043" y="6333741"/>
            <a:chExt cx="380544" cy="170176"/>
          </a:xfrm>
        </p:grpSpPr>
        <p:sp>
          <p:nvSpPr>
            <p:cNvPr id="16" name="Ellipse 15">
              <a:extLst>
                <a:ext uri="{FF2B5EF4-FFF2-40B4-BE49-F238E27FC236}">
                  <a16:creationId xmlns:a16="http://schemas.microsoft.com/office/drawing/2014/main" id="{BC5AF51C-0048-4F86-9152-C390DEF3B552}"/>
                </a:ext>
              </a:extLst>
            </p:cNvPr>
            <p:cNvSpPr/>
            <p:nvPr userDrawn="1"/>
          </p:nvSpPr>
          <p:spPr>
            <a:xfrm flipH="1">
              <a:off x="434043" y="6333741"/>
              <a:ext cx="170176" cy="17017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662" dirty="0"/>
            </a:p>
          </p:txBody>
        </p:sp>
        <p:sp>
          <p:nvSpPr>
            <p:cNvPr id="18" name="Ellipse 17">
              <a:extLst>
                <a:ext uri="{FF2B5EF4-FFF2-40B4-BE49-F238E27FC236}">
                  <a16:creationId xmlns:a16="http://schemas.microsoft.com/office/drawing/2014/main" id="{2E98840A-F5E2-4FC0-8ED9-005F8B86B8B5}"/>
                </a:ext>
              </a:extLst>
            </p:cNvPr>
            <p:cNvSpPr/>
            <p:nvPr userDrawn="1"/>
          </p:nvSpPr>
          <p:spPr>
            <a:xfrm flipH="1">
              <a:off x="644411" y="6333741"/>
              <a:ext cx="170176" cy="17017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662" dirty="0"/>
            </a:p>
          </p:txBody>
        </p:sp>
      </p:grpSp>
      <p:sp>
        <p:nvSpPr>
          <p:cNvPr id="6" name="Espace réservé du titre 1">
            <a:extLst>
              <a:ext uri="{FF2B5EF4-FFF2-40B4-BE49-F238E27FC236}">
                <a16:creationId xmlns:a16="http://schemas.microsoft.com/office/drawing/2014/main" id="{70D32359-A4AC-4B9F-A473-5932C126819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50309" y="358522"/>
            <a:ext cx="3605741" cy="377900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>
              <a:defRPr sz="1200">
                <a:latin typeface="+mj-lt"/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</p:spTree>
    <p:extLst>
      <p:ext uri="{BB962C8B-B14F-4D97-AF65-F5344CB8AC3E}">
        <p14:creationId xmlns:p14="http://schemas.microsoft.com/office/powerpoint/2010/main" val="156947640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slides - Disposition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Espace réservé pour une image  2">
            <a:extLst>
              <a:ext uri="{FF2B5EF4-FFF2-40B4-BE49-F238E27FC236}">
                <a16:creationId xmlns:a16="http://schemas.microsoft.com/office/drawing/2014/main" id="{2FBE38C4-15E4-4FAB-BFFE-F834C670842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0" y="0"/>
            <a:ext cx="4572000" cy="68580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800">
                <a:latin typeface="+mn-lt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dirty="0"/>
              <a:t>Cliquez sur l'icône pour ajouter une image</a:t>
            </a:r>
          </a:p>
        </p:txBody>
      </p:sp>
      <p:sp>
        <p:nvSpPr>
          <p:cNvPr id="3" name="Espace réservé du titre 1">
            <a:extLst>
              <a:ext uri="{FF2B5EF4-FFF2-40B4-BE49-F238E27FC236}">
                <a16:creationId xmlns:a16="http://schemas.microsoft.com/office/drawing/2014/main" id="{476A72F5-67E2-4BD1-A20D-A10C22C83DE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50309" y="358522"/>
            <a:ext cx="3605741" cy="377900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>
              <a:defRPr sz="1200">
                <a:latin typeface="+mj-lt"/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</p:spTree>
    <p:extLst>
      <p:ext uri="{BB962C8B-B14F-4D97-AF65-F5344CB8AC3E}">
        <p14:creationId xmlns:p14="http://schemas.microsoft.com/office/powerpoint/2010/main" val="388432339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slides - Disposition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pour une image  20">
            <a:extLst>
              <a:ext uri="{FF2B5EF4-FFF2-40B4-BE49-F238E27FC236}">
                <a16:creationId xmlns:a16="http://schemas.microsoft.com/office/drawing/2014/main" id="{5B1D304B-260E-481A-8E13-69CAFD9F29A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0" y="0"/>
            <a:ext cx="9144000" cy="6858000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800"/>
            </a:lvl1pPr>
          </a:lstStyle>
          <a:p>
            <a:r>
              <a:rPr lang="fr-FR" dirty="0"/>
              <a:t>Cliquez sur l'icône pour ajouter une image</a:t>
            </a:r>
          </a:p>
        </p:txBody>
      </p:sp>
      <p:sp>
        <p:nvSpPr>
          <p:cNvPr id="4" name="Espace réservé du titre 1">
            <a:extLst>
              <a:ext uri="{FF2B5EF4-FFF2-40B4-BE49-F238E27FC236}">
                <a16:creationId xmlns:a16="http://schemas.microsoft.com/office/drawing/2014/main" id="{C920B046-BFB7-4C3D-82A3-EE23DC105A3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50309" y="358522"/>
            <a:ext cx="3605741" cy="377900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>
              <a:defRPr sz="1200">
                <a:latin typeface="+mj-lt"/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</p:spTree>
    <p:extLst>
      <p:ext uri="{BB962C8B-B14F-4D97-AF65-F5344CB8AC3E}">
        <p14:creationId xmlns:p14="http://schemas.microsoft.com/office/powerpoint/2010/main" val="39056872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E3CA2543-E82B-4477-AD05-F3CC82938EE8}"/>
              </a:ext>
            </a:extLst>
          </p:cNvPr>
          <p:cNvSpPr/>
          <p:nvPr userDrawn="1"/>
        </p:nvSpPr>
        <p:spPr>
          <a:xfrm>
            <a:off x="3160207" y="466745"/>
            <a:ext cx="2823587" cy="26161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 defTabSz="914400">
              <a:defRPr/>
            </a:pPr>
            <a:r>
              <a:rPr lang="fr-FR" sz="1050" i="1" kern="0" spc="300" dirty="0">
                <a:solidFill>
                  <a:schemeClr val="bg1">
                    <a:lumMod val="65000"/>
                  </a:schemeClr>
                </a:solidFill>
                <a:latin typeface="Baskerville Old Face" panose="02020602080505020303" pitchFamily="18" charset="0"/>
                <a:cs typeface="Arial"/>
              </a:rPr>
              <a:t>Design </a:t>
            </a:r>
            <a:r>
              <a:rPr lang="fr-FR" sz="1050" i="1" kern="0" spc="300" dirty="0" err="1">
                <a:solidFill>
                  <a:schemeClr val="bg1">
                    <a:lumMod val="65000"/>
                  </a:schemeClr>
                </a:solidFill>
                <a:latin typeface="Baskerville Old Face" panose="02020602080505020303" pitchFamily="18" charset="0"/>
                <a:cs typeface="Arial"/>
              </a:rPr>
              <a:t>is</a:t>
            </a:r>
            <a:r>
              <a:rPr lang="fr-FR" sz="1050" i="1" kern="0" spc="300" dirty="0">
                <a:solidFill>
                  <a:schemeClr val="bg1">
                    <a:lumMod val="65000"/>
                  </a:schemeClr>
                </a:solidFill>
                <a:latin typeface="Baskerville Old Face" panose="02020602080505020303" pitchFamily="18" charset="0"/>
                <a:cs typeface="Arial"/>
              </a:rPr>
              <a:t> </a:t>
            </a:r>
            <a:r>
              <a:rPr lang="fr-FR" sz="1050" i="1" kern="0" spc="300" dirty="0" err="1">
                <a:solidFill>
                  <a:schemeClr val="bg1">
                    <a:lumMod val="65000"/>
                  </a:schemeClr>
                </a:solidFill>
                <a:latin typeface="Baskerville Old Face" panose="02020602080505020303" pitchFamily="18" charset="0"/>
                <a:cs typeface="Arial"/>
              </a:rPr>
              <a:t>Hospitality</a:t>
            </a:r>
            <a:endParaRPr lang="fr-FR" sz="1050" i="1" kern="0" spc="300" dirty="0">
              <a:solidFill>
                <a:schemeClr val="bg1">
                  <a:lumMod val="65000"/>
                </a:schemeClr>
              </a:solidFill>
              <a:latin typeface="Baskerville Old Face" panose="02020602080505020303" pitchFamily="18" charset="0"/>
              <a:cs typeface="Arial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EC9D954-B5D6-46D6-9F1B-F2630171D3FC}"/>
              </a:ext>
            </a:extLst>
          </p:cNvPr>
          <p:cNvSpPr/>
          <p:nvPr userDrawn="1"/>
        </p:nvSpPr>
        <p:spPr>
          <a:xfrm>
            <a:off x="4855783" y="2579153"/>
            <a:ext cx="3050340" cy="646331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800" b="1" kern="0" spc="600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DOSSIER </a:t>
            </a:r>
          </a:p>
          <a:p>
            <a:pPr marL="0" marR="0" lvl="0" indent="0" defTabSz="91440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800" b="1" kern="0" spc="600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PRODUITS</a:t>
            </a:r>
            <a:endParaRPr kumimoji="0" lang="fr-FR" sz="1800" b="1" i="0" u="none" strike="noStrike" kern="0" cap="none" spc="600" normalizeH="0" baseline="0" noProof="0" dirty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latin typeface="+mj-lt"/>
              <a:cs typeface="Arial"/>
            </a:endParaRP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CC3065BE-08E4-48D8-8CCB-8B072ACCC3E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8370" y="6160776"/>
            <a:ext cx="1008455" cy="411615"/>
          </a:xfrm>
          <a:prstGeom prst="rect">
            <a:avLst/>
          </a:prstGeom>
        </p:spPr>
      </p:pic>
      <p:sp>
        <p:nvSpPr>
          <p:cNvPr id="6" name="Ellipse 5">
            <a:extLst>
              <a:ext uri="{FF2B5EF4-FFF2-40B4-BE49-F238E27FC236}">
                <a16:creationId xmlns:a16="http://schemas.microsoft.com/office/drawing/2014/main" id="{2A351825-4877-4205-A9B6-1A9CFF5E6BD9}"/>
              </a:ext>
            </a:extLst>
          </p:cNvPr>
          <p:cNvSpPr/>
          <p:nvPr userDrawn="1"/>
        </p:nvSpPr>
        <p:spPr>
          <a:xfrm flipH="1">
            <a:off x="6035956" y="3864927"/>
            <a:ext cx="179283" cy="179283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 dirty="0"/>
          </a:p>
        </p:txBody>
      </p:sp>
      <p:sp>
        <p:nvSpPr>
          <p:cNvPr id="11" name="Espace réservé du texte 11">
            <a:extLst>
              <a:ext uri="{FF2B5EF4-FFF2-40B4-BE49-F238E27FC236}">
                <a16:creationId xmlns:a16="http://schemas.microsoft.com/office/drawing/2014/main" id="{941C8DC6-5E0C-4840-BDC8-C64A137927D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955283" y="3298225"/>
            <a:ext cx="1581298" cy="208136"/>
          </a:xfrm>
          <a:prstGeom prst="rect">
            <a:avLst/>
          </a:prstGeom>
        </p:spPr>
        <p:txBody>
          <a:bodyPr lIns="0" rIns="0">
            <a:noAutofit/>
          </a:bodyPr>
          <a:lstStyle>
            <a:lvl1pPr marL="0" indent="0">
              <a:spcAft>
                <a:spcPts val="0"/>
              </a:spcAft>
              <a:buNone/>
              <a:defRPr sz="12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fr-FR" dirty="0"/>
              <a:t>MOIS</a:t>
            </a:r>
          </a:p>
        </p:txBody>
      </p:sp>
      <p:sp>
        <p:nvSpPr>
          <p:cNvPr id="7" name="Ellipse 6">
            <a:extLst>
              <a:ext uri="{FF2B5EF4-FFF2-40B4-BE49-F238E27FC236}">
                <a16:creationId xmlns:a16="http://schemas.microsoft.com/office/drawing/2014/main" id="{05B27AF4-0DD8-4AAC-B940-E87E239C7F1C}"/>
              </a:ext>
            </a:extLst>
          </p:cNvPr>
          <p:cNvSpPr/>
          <p:nvPr userDrawn="1"/>
        </p:nvSpPr>
        <p:spPr>
          <a:xfrm flipH="1">
            <a:off x="2409883" y="2193874"/>
            <a:ext cx="179283" cy="179283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 dirty="0"/>
          </a:p>
        </p:txBody>
      </p:sp>
      <p:sp>
        <p:nvSpPr>
          <p:cNvPr id="8" name="Espace réservé du texte 11">
            <a:extLst>
              <a:ext uri="{FF2B5EF4-FFF2-40B4-BE49-F238E27FC236}">
                <a16:creationId xmlns:a16="http://schemas.microsoft.com/office/drawing/2014/main" id="{3CAEAEA1-875F-4DDF-A18E-2758035620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955283" y="3590939"/>
            <a:ext cx="1581298" cy="189409"/>
          </a:xfrm>
          <a:prstGeom prst="rect">
            <a:avLst/>
          </a:prstGeom>
        </p:spPr>
        <p:txBody>
          <a:bodyPr lIns="0" rIns="0">
            <a:noAutofit/>
          </a:bodyPr>
          <a:lstStyle>
            <a:lvl1pPr marL="0" indent="0">
              <a:spcAft>
                <a:spcPts val="0"/>
              </a:spcAft>
              <a:buNone/>
              <a:defRPr sz="12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fr-FR" dirty="0"/>
              <a:t>ANNEE</a:t>
            </a:r>
          </a:p>
        </p:txBody>
      </p:sp>
    </p:spTree>
    <p:extLst>
      <p:ext uri="{BB962C8B-B14F-4D97-AF65-F5344CB8AC3E}">
        <p14:creationId xmlns:p14="http://schemas.microsoft.com/office/powerpoint/2010/main" val="117068951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>
            <a:extLst>
              <a:ext uri="{FF2B5EF4-FFF2-40B4-BE49-F238E27FC236}">
                <a16:creationId xmlns:a16="http://schemas.microsoft.com/office/drawing/2014/main" id="{6AABE1B5-769F-4303-8D9E-BE7DD418837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3960"/>
          <a:stretch/>
        </p:blipFill>
        <p:spPr>
          <a:xfrm>
            <a:off x="4067773" y="6160776"/>
            <a:ext cx="1008455" cy="271829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CEC28720-3EAE-455C-AFDD-83A4BA209530}"/>
              </a:ext>
            </a:extLst>
          </p:cNvPr>
          <p:cNvSpPr/>
          <p:nvPr userDrawn="1"/>
        </p:nvSpPr>
        <p:spPr>
          <a:xfrm>
            <a:off x="2504334" y="4935654"/>
            <a:ext cx="4135332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1100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Parce que nous pensons que le design est l’expression la plus contemporaine de l’hospitalité, au service des Entreprises et des Hommes.</a:t>
            </a:r>
          </a:p>
        </p:txBody>
      </p:sp>
      <p:sp>
        <p:nvSpPr>
          <p:cNvPr id="5" name="Ellipse 4">
            <a:extLst>
              <a:ext uri="{FF2B5EF4-FFF2-40B4-BE49-F238E27FC236}">
                <a16:creationId xmlns:a16="http://schemas.microsoft.com/office/drawing/2014/main" id="{A376BB8C-E50B-4980-BBF1-7E661B2696DA}"/>
              </a:ext>
            </a:extLst>
          </p:cNvPr>
          <p:cNvSpPr/>
          <p:nvPr userDrawn="1"/>
        </p:nvSpPr>
        <p:spPr>
          <a:xfrm flipH="1">
            <a:off x="5637356" y="2463367"/>
            <a:ext cx="179283" cy="179283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 dirty="0"/>
          </a:p>
        </p:txBody>
      </p:sp>
      <p:sp>
        <p:nvSpPr>
          <p:cNvPr id="6" name="Ellipse 5">
            <a:extLst>
              <a:ext uri="{FF2B5EF4-FFF2-40B4-BE49-F238E27FC236}">
                <a16:creationId xmlns:a16="http://schemas.microsoft.com/office/drawing/2014/main" id="{BFBC1E7A-15E4-46AD-829D-21A33C491B7D}"/>
              </a:ext>
            </a:extLst>
          </p:cNvPr>
          <p:cNvSpPr/>
          <p:nvPr userDrawn="1"/>
        </p:nvSpPr>
        <p:spPr>
          <a:xfrm flipH="1">
            <a:off x="2409883" y="2193874"/>
            <a:ext cx="179283" cy="179283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21900331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slide - Dispositio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Espace réservé pour une image  2">
            <a:extLst>
              <a:ext uri="{FF2B5EF4-FFF2-40B4-BE49-F238E27FC236}">
                <a16:creationId xmlns:a16="http://schemas.microsoft.com/office/drawing/2014/main" id="{2FBE38C4-15E4-4FAB-BFFE-F834C670842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514850" y="182675"/>
            <a:ext cx="4446475" cy="649265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800">
                <a:latin typeface="+mn-lt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dirty="0"/>
              <a:t>Cliquez sur l'icône pour ajouter une image</a:t>
            </a:r>
          </a:p>
        </p:txBody>
      </p:sp>
      <p:sp>
        <p:nvSpPr>
          <p:cNvPr id="8" name="Espace réservé du texte 5">
            <a:extLst>
              <a:ext uri="{FF2B5EF4-FFF2-40B4-BE49-F238E27FC236}">
                <a16:creationId xmlns:a16="http://schemas.microsoft.com/office/drawing/2014/main" id="{3D193302-DF8B-479F-B18B-067D0CA9E832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50309" y="3103813"/>
            <a:ext cx="3605742" cy="1219894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marL="0" indent="0" algn="just">
              <a:buNone/>
              <a:defRPr sz="900">
                <a:solidFill>
                  <a:schemeClr val="tx1"/>
                </a:solidFill>
                <a:latin typeface="+mn-lt"/>
              </a:defRPr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fr-FR" dirty="0"/>
              <a:t>Description</a:t>
            </a:r>
          </a:p>
        </p:txBody>
      </p:sp>
      <p:sp>
        <p:nvSpPr>
          <p:cNvPr id="13" name="Espace réservé du titre 1">
            <a:extLst>
              <a:ext uri="{FF2B5EF4-FFF2-40B4-BE49-F238E27FC236}">
                <a16:creationId xmlns:a16="http://schemas.microsoft.com/office/drawing/2014/main" id="{0D7DEAC3-FFC3-4A9F-A21A-533C6A62C1A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50309" y="2392519"/>
            <a:ext cx="3605741" cy="377900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>
              <a:defRPr sz="1200">
                <a:latin typeface="+mj-lt"/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grpSp>
        <p:nvGrpSpPr>
          <p:cNvPr id="2" name="Groupe 1">
            <a:extLst>
              <a:ext uri="{FF2B5EF4-FFF2-40B4-BE49-F238E27FC236}">
                <a16:creationId xmlns:a16="http://schemas.microsoft.com/office/drawing/2014/main" id="{2A1EC81F-B6B8-4F62-8F80-DAD9B7C31DAE}"/>
              </a:ext>
            </a:extLst>
          </p:cNvPr>
          <p:cNvGrpSpPr/>
          <p:nvPr userDrawn="1"/>
        </p:nvGrpSpPr>
        <p:grpSpPr>
          <a:xfrm>
            <a:off x="358775" y="6333741"/>
            <a:ext cx="380544" cy="170176"/>
            <a:chOff x="434043" y="6333741"/>
            <a:chExt cx="380544" cy="170176"/>
          </a:xfrm>
        </p:grpSpPr>
        <p:sp>
          <p:nvSpPr>
            <p:cNvPr id="14" name="Ellipse 13">
              <a:extLst>
                <a:ext uri="{FF2B5EF4-FFF2-40B4-BE49-F238E27FC236}">
                  <a16:creationId xmlns:a16="http://schemas.microsoft.com/office/drawing/2014/main" id="{5EEC95DE-1612-41C0-907D-71E014AF6185}"/>
                </a:ext>
              </a:extLst>
            </p:cNvPr>
            <p:cNvSpPr/>
            <p:nvPr userDrawn="1"/>
          </p:nvSpPr>
          <p:spPr>
            <a:xfrm flipH="1">
              <a:off x="434043" y="6333741"/>
              <a:ext cx="170176" cy="17017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662" dirty="0"/>
            </a:p>
          </p:txBody>
        </p:sp>
        <p:sp>
          <p:nvSpPr>
            <p:cNvPr id="15" name="Ellipse 14">
              <a:extLst>
                <a:ext uri="{FF2B5EF4-FFF2-40B4-BE49-F238E27FC236}">
                  <a16:creationId xmlns:a16="http://schemas.microsoft.com/office/drawing/2014/main" id="{2280C1B0-C8E6-42C2-8E81-4E25ADF7D82D}"/>
                </a:ext>
              </a:extLst>
            </p:cNvPr>
            <p:cNvSpPr/>
            <p:nvPr userDrawn="1"/>
          </p:nvSpPr>
          <p:spPr>
            <a:xfrm flipH="1">
              <a:off x="644411" y="6333741"/>
              <a:ext cx="170176" cy="17017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662" dirty="0"/>
            </a:p>
          </p:txBody>
        </p:sp>
      </p:grpSp>
      <p:sp>
        <p:nvSpPr>
          <p:cNvPr id="22" name="Espace réservé du texte 11">
            <a:extLst>
              <a:ext uri="{FF2B5EF4-FFF2-40B4-BE49-F238E27FC236}">
                <a16:creationId xmlns:a16="http://schemas.microsoft.com/office/drawing/2014/main" id="{353B0A21-79E8-46C0-BA4F-4831D3AC02F3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50308" y="4936355"/>
            <a:ext cx="3605742" cy="365127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9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fr-FR" dirty="0"/>
              <a:t>Description</a:t>
            </a:r>
          </a:p>
        </p:txBody>
      </p:sp>
      <p:sp>
        <p:nvSpPr>
          <p:cNvPr id="23" name="Espace réservé du texte 11">
            <a:extLst>
              <a:ext uri="{FF2B5EF4-FFF2-40B4-BE49-F238E27FC236}">
                <a16:creationId xmlns:a16="http://schemas.microsoft.com/office/drawing/2014/main" id="{904C1CC5-66F6-4F77-82A3-505397F01CA6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350308" y="5698055"/>
            <a:ext cx="3605742" cy="365127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9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fr-FR" dirty="0"/>
              <a:t>Description</a:t>
            </a:r>
          </a:p>
        </p:txBody>
      </p:sp>
    </p:spTree>
    <p:extLst>
      <p:ext uri="{BB962C8B-B14F-4D97-AF65-F5344CB8AC3E}">
        <p14:creationId xmlns:p14="http://schemas.microsoft.com/office/powerpoint/2010/main" val="245521715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slide - Disposition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Espace réservé du titre 1">
            <a:extLst>
              <a:ext uri="{FF2B5EF4-FFF2-40B4-BE49-F238E27FC236}">
                <a16:creationId xmlns:a16="http://schemas.microsoft.com/office/drawing/2014/main" id="{BFF45F3E-9E66-4AAC-915B-15A60A246DC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961987" y="2392519"/>
            <a:ext cx="3605741" cy="377900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>
              <a:defRPr sz="1200">
                <a:latin typeface="+mj-lt"/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17" name="Espace réservé pour une image  2">
            <a:extLst>
              <a:ext uri="{FF2B5EF4-FFF2-40B4-BE49-F238E27FC236}">
                <a16:creationId xmlns:a16="http://schemas.microsoft.com/office/drawing/2014/main" id="{2FBE38C4-15E4-4FAB-BFFE-F834C670842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182675" y="182675"/>
            <a:ext cx="4446475" cy="649265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800">
                <a:latin typeface="+mn-lt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dirty="0"/>
              <a:t>Cliquez sur l'icône pour ajouter une image</a:t>
            </a:r>
          </a:p>
        </p:txBody>
      </p:sp>
      <p:sp>
        <p:nvSpPr>
          <p:cNvPr id="11" name="Espace réservé du texte 5">
            <a:extLst>
              <a:ext uri="{FF2B5EF4-FFF2-40B4-BE49-F238E27FC236}">
                <a16:creationId xmlns:a16="http://schemas.microsoft.com/office/drawing/2014/main" id="{D70F2B9F-A021-4BC8-B05B-1D2EC6DB67B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961988" y="3103813"/>
            <a:ext cx="3605742" cy="1219894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marL="0" indent="0" algn="just">
              <a:buNone/>
              <a:defRPr sz="900">
                <a:solidFill>
                  <a:schemeClr val="tx1"/>
                </a:solidFill>
                <a:latin typeface="+mn-lt"/>
              </a:defRPr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fr-FR" dirty="0"/>
              <a:t>Description</a:t>
            </a:r>
          </a:p>
        </p:txBody>
      </p:sp>
      <p:sp>
        <p:nvSpPr>
          <p:cNvPr id="16" name="Espace réservé du texte 11">
            <a:extLst>
              <a:ext uri="{FF2B5EF4-FFF2-40B4-BE49-F238E27FC236}">
                <a16:creationId xmlns:a16="http://schemas.microsoft.com/office/drawing/2014/main" id="{8D535B02-CD0A-48E3-9A91-AA82B240F3A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961987" y="4936355"/>
            <a:ext cx="3605742" cy="365127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9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fr-FR" dirty="0"/>
              <a:t>Description</a:t>
            </a:r>
          </a:p>
        </p:txBody>
      </p:sp>
      <p:sp>
        <p:nvSpPr>
          <p:cNvPr id="19" name="Espace réservé du texte 11">
            <a:extLst>
              <a:ext uri="{FF2B5EF4-FFF2-40B4-BE49-F238E27FC236}">
                <a16:creationId xmlns:a16="http://schemas.microsoft.com/office/drawing/2014/main" id="{E8DDAB9B-1D48-4A40-B579-5DE14B8240E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961987" y="5698055"/>
            <a:ext cx="3605742" cy="365127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9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fr-FR" dirty="0"/>
              <a:t>Description</a:t>
            </a:r>
          </a:p>
        </p:txBody>
      </p:sp>
    </p:spTree>
    <p:extLst>
      <p:ext uri="{BB962C8B-B14F-4D97-AF65-F5344CB8AC3E}">
        <p14:creationId xmlns:p14="http://schemas.microsoft.com/office/powerpoint/2010/main" val="34653674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slide - Disposition pleine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pour une image  20">
            <a:extLst>
              <a:ext uri="{FF2B5EF4-FFF2-40B4-BE49-F238E27FC236}">
                <a16:creationId xmlns:a16="http://schemas.microsoft.com/office/drawing/2014/main" id="{71200702-6F97-44D7-BE84-826BF1A0CC1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0" y="0"/>
            <a:ext cx="9144000" cy="6858000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800"/>
            </a:lvl1pPr>
          </a:lstStyle>
          <a:p>
            <a:r>
              <a:rPr lang="fr-FR" dirty="0"/>
              <a:t>Cliquez sur l'icône pour ajouter une image</a:t>
            </a:r>
          </a:p>
        </p:txBody>
      </p:sp>
      <p:sp>
        <p:nvSpPr>
          <p:cNvPr id="11" name="Espace réservé du titre 1">
            <a:extLst>
              <a:ext uri="{FF2B5EF4-FFF2-40B4-BE49-F238E27FC236}">
                <a16:creationId xmlns:a16="http://schemas.microsoft.com/office/drawing/2014/main" id="{DBC65ADC-A1C3-4F18-A757-949EB1EDF15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50309" y="358522"/>
            <a:ext cx="3605741" cy="377900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>
              <a:defRPr sz="1200">
                <a:latin typeface="+mj-lt"/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</p:spTree>
    <p:extLst>
      <p:ext uri="{BB962C8B-B14F-4D97-AF65-F5344CB8AC3E}">
        <p14:creationId xmlns:p14="http://schemas.microsoft.com/office/powerpoint/2010/main" val="388920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slide - Disposition demie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ce réservé du texte 5">
            <a:extLst>
              <a:ext uri="{FF2B5EF4-FFF2-40B4-BE49-F238E27FC236}">
                <a16:creationId xmlns:a16="http://schemas.microsoft.com/office/drawing/2014/main" id="{4DF0457B-FF18-408A-ABC4-6AB30D5F941D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350308" y="1132781"/>
            <a:ext cx="7154938" cy="465299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buNone/>
              <a:defRPr sz="900">
                <a:solidFill>
                  <a:schemeClr val="tx1"/>
                </a:solidFill>
                <a:latin typeface="+mn-lt"/>
              </a:defRPr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fr-FR" dirty="0"/>
              <a:t>Description</a:t>
            </a:r>
          </a:p>
        </p:txBody>
      </p:sp>
      <p:sp>
        <p:nvSpPr>
          <p:cNvPr id="23" name="Espace réservé du texte 11">
            <a:extLst>
              <a:ext uri="{FF2B5EF4-FFF2-40B4-BE49-F238E27FC236}">
                <a16:creationId xmlns:a16="http://schemas.microsoft.com/office/drawing/2014/main" id="{071C165A-3E54-4A1F-9A6F-14865879F1B8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4006103" y="2041681"/>
            <a:ext cx="3499143" cy="465299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9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fr-FR" dirty="0"/>
              <a:t>Description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882E88E8-32A8-4DEF-8E07-D9FCE113884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0" y="2660409"/>
            <a:ext cx="9144000" cy="419759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800">
                <a:latin typeface="+mn-lt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dirty="0"/>
              <a:t>Cliquez sur l'icône pour ajouter une image</a:t>
            </a:r>
          </a:p>
        </p:txBody>
      </p:sp>
      <p:sp>
        <p:nvSpPr>
          <p:cNvPr id="21" name="Espace réservé du texte 11">
            <a:extLst>
              <a:ext uri="{FF2B5EF4-FFF2-40B4-BE49-F238E27FC236}">
                <a16:creationId xmlns:a16="http://schemas.microsoft.com/office/drawing/2014/main" id="{04B5167B-4390-40C5-80CC-C7C3A9BF992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50308" y="2041681"/>
            <a:ext cx="3499143" cy="465299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9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fr-FR" dirty="0"/>
              <a:t>Description</a:t>
            </a:r>
          </a:p>
        </p:txBody>
      </p:sp>
      <p:sp>
        <p:nvSpPr>
          <p:cNvPr id="13" name="Espace réservé du titre 1">
            <a:extLst>
              <a:ext uri="{FF2B5EF4-FFF2-40B4-BE49-F238E27FC236}">
                <a16:creationId xmlns:a16="http://schemas.microsoft.com/office/drawing/2014/main" id="{1D82B949-5C7C-4E81-B712-79AFB8900A0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50309" y="358522"/>
            <a:ext cx="3605741" cy="377900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>
              <a:defRPr sz="1200">
                <a:latin typeface="+mj-lt"/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</p:spTree>
    <p:extLst>
      <p:ext uri="{BB962C8B-B14F-4D97-AF65-F5344CB8AC3E}">
        <p14:creationId xmlns:p14="http://schemas.microsoft.com/office/powerpoint/2010/main" val="35859373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slides - Disposition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Espace réservé du titre 1">
            <a:extLst>
              <a:ext uri="{FF2B5EF4-FFF2-40B4-BE49-F238E27FC236}">
                <a16:creationId xmlns:a16="http://schemas.microsoft.com/office/drawing/2014/main" id="{0D7DEAC3-FFC3-4A9F-A21A-533C6A62C1A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50307" y="2391389"/>
            <a:ext cx="3605741" cy="377900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>
              <a:defRPr sz="1200">
                <a:latin typeface="+mj-lt"/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17" name="Espace réservé pour une image  2">
            <a:extLst>
              <a:ext uri="{FF2B5EF4-FFF2-40B4-BE49-F238E27FC236}">
                <a16:creationId xmlns:a16="http://schemas.microsoft.com/office/drawing/2014/main" id="{2FBE38C4-15E4-4FAB-BFFE-F834C670842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514850" y="0"/>
            <a:ext cx="4629150" cy="68580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800">
                <a:latin typeface="+mn-lt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dirty="0"/>
              <a:t>Cliquez sur l'icône pour ajouter une image</a:t>
            </a:r>
          </a:p>
        </p:txBody>
      </p:sp>
      <p:grpSp>
        <p:nvGrpSpPr>
          <p:cNvPr id="2" name="Groupe 1">
            <a:extLst>
              <a:ext uri="{FF2B5EF4-FFF2-40B4-BE49-F238E27FC236}">
                <a16:creationId xmlns:a16="http://schemas.microsoft.com/office/drawing/2014/main" id="{2A1EC81F-B6B8-4F62-8F80-DAD9B7C31DAE}"/>
              </a:ext>
            </a:extLst>
          </p:cNvPr>
          <p:cNvGrpSpPr/>
          <p:nvPr userDrawn="1"/>
        </p:nvGrpSpPr>
        <p:grpSpPr>
          <a:xfrm>
            <a:off x="358775" y="6333741"/>
            <a:ext cx="380544" cy="170176"/>
            <a:chOff x="434043" y="6333741"/>
            <a:chExt cx="380544" cy="170176"/>
          </a:xfrm>
        </p:grpSpPr>
        <p:sp>
          <p:nvSpPr>
            <p:cNvPr id="14" name="Ellipse 13">
              <a:extLst>
                <a:ext uri="{FF2B5EF4-FFF2-40B4-BE49-F238E27FC236}">
                  <a16:creationId xmlns:a16="http://schemas.microsoft.com/office/drawing/2014/main" id="{5EEC95DE-1612-41C0-907D-71E014AF6185}"/>
                </a:ext>
              </a:extLst>
            </p:cNvPr>
            <p:cNvSpPr/>
            <p:nvPr userDrawn="1"/>
          </p:nvSpPr>
          <p:spPr>
            <a:xfrm flipH="1">
              <a:off x="434043" y="6333741"/>
              <a:ext cx="170176" cy="17017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662" dirty="0"/>
            </a:p>
          </p:txBody>
        </p:sp>
        <p:sp>
          <p:nvSpPr>
            <p:cNvPr id="15" name="Ellipse 14">
              <a:extLst>
                <a:ext uri="{FF2B5EF4-FFF2-40B4-BE49-F238E27FC236}">
                  <a16:creationId xmlns:a16="http://schemas.microsoft.com/office/drawing/2014/main" id="{2280C1B0-C8E6-42C2-8E81-4E25ADF7D82D}"/>
                </a:ext>
              </a:extLst>
            </p:cNvPr>
            <p:cNvSpPr/>
            <p:nvPr userDrawn="1"/>
          </p:nvSpPr>
          <p:spPr>
            <a:xfrm flipH="1">
              <a:off x="644411" y="6333741"/>
              <a:ext cx="170176" cy="17017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662" dirty="0"/>
            </a:p>
          </p:txBody>
        </p:sp>
      </p:grpSp>
      <p:sp>
        <p:nvSpPr>
          <p:cNvPr id="36" name="Espace réservé du texte 5">
            <a:extLst>
              <a:ext uri="{FF2B5EF4-FFF2-40B4-BE49-F238E27FC236}">
                <a16:creationId xmlns:a16="http://schemas.microsoft.com/office/drawing/2014/main" id="{A403FE99-096E-4B56-B062-9D2681827DA8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350307" y="3103813"/>
            <a:ext cx="3605742" cy="1219894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marL="0" indent="0" algn="just">
              <a:buNone/>
              <a:defRPr sz="900">
                <a:solidFill>
                  <a:schemeClr val="tx1"/>
                </a:solidFill>
                <a:latin typeface="+mn-lt"/>
              </a:defRPr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fr-FR" dirty="0"/>
              <a:t>Description</a:t>
            </a:r>
          </a:p>
        </p:txBody>
      </p:sp>
      <p:sp>
        <p:nvSpPr>
          <p:cNvPr id="40" name="Espace réservé du texte 11">
            <a:extLst>
              <a:ext uri="{FF2B5EF4-FFF2-40B4-BE49-F238E27FC236}">
                <a16:creationId xmlns:a16="http://schemas.microsoft.com/office/drawing/2014/main" id="{D746B294-D6CD-49E8-9608-B7493F7A889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50307" y="4936355"/>
            <a:ext cx="3605742" cy="365127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9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fr-FR" dirty="0"/>
              <a:t>Description</a:t>
            </a:r>
          </a:p>
        </p:txBody>
      </p:sp>
      <p:sp>
        <p:nvSpPr>
          <p:cNvPr id="41" name="Espace réservé du texte 11">
            <a:extLst>
              <a:ext uri="{FF2B5EF4-FFF2-40B4-BE49-F238E27FC236}">
                <a16:creationId xmlns:a16="http://schemas.microsoft.com/office/drawing/2014/main" id="{46C81852-A809-4D8E-8124-C5E765135C7D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350307" y="5698055"/>
            <a:ext cx="3605742" cy="365127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9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fr-FR" dirty="0"/>
              <a:t>Description</a:t>
            </a:r>
          </a:p>
        </p:txBody>
      </p:sp>
    </p:spTree>
    <p:extLst>
      <p:ext uri="{BB962C8B-B14F-4D97-AF65-F5344CB8AC3E}">
        <p14:creationId xmlns:p14="http://schemas.microsoft.com/office/powerpoint/2010/main" val="132987452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slides - Dispositio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Espace réservé pour une image  2">
            <a:extLst>
              <a:ext uri="{FF2B5EF4-FFF2-40B4-BE49-F238E27FC236}">
                <a16:creationId xmlns:a16="http://schemas.microsoft.com/office/drawing/2014/main" id="{2FBE38C4-15E4-4FAB-BFFE-F834C670842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0" y="0"/>
            <a:ext cx="4629150" cy="68580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800">
                <a:latin typeface="+mn-lt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dirty="0"/>
              <a:t>Cliquez sur l'icône pour ajouter une image</a:t>
            </a:r>
          </a:p>
        </p:txBody>
      </p:sp>
      <p:sp>
        <p:nvSpPr>
          <p:cNvPr id="13" name="Espace réservé du titre 1">
            <a:extLst>
              <a:ext uri="{FF2B5EF4-FFF2-40B4-BE49-F238E27FC236}">
                <a16:creationId xmlns:a16="http://schemas.microsoft.com/office/drawing/2014/main" id="{0D7DEAC3-FFC3-4A9F-A21A-533C6A62C1A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961987" y="2391389"/>
            <a:ext cx="3605741" cy="377900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>
              <a:defRPr sz="1200">
                <a:latin typeface="+mj-lt"/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8" name="Espace réservé du texte 5">
            <a:extLst>
              <a:ext uri="{FF2B5EF4-FFF2-40B4-BE49-F238E27FC236}">
                <a16:creationId xmlns:a16="http://schemas.microsoft.com/office/drawing/2014/main" id="{3F6C2388-99FB-4721-AA79-3192D4D69A5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961987" y="3103813"/>
            <a:ext cx="3605742" cy="1219894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marL="0" indent="0" algn="just">
              <a:buNone/>
              <a:defRPr sz="900">
                <a:solidFill>
                  <a:schemeClr val="tx1"/>
                </a:solidFill>
                <a:latin typeface="+mn-lt"/>
              </a:defRPr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fr-FR" dirty="0"/>
              <a:t>Description</a:t>
            </a:r>
          </a:p>
        </p:txBody>
      </p:sp>
      <p:sp>
        <p:nvSpPr>
          <p:cNvPr id="12" name="Espace réservé du texte 11">
            <a:extLst>
              <a:ext uri="{FF2B5EF4-FFF2-40B4-BE49-F238E27FC236}">
                <a16:creationId xmlns:a16="http://schemas.microsoft.com/office/drawing/2014/main" id="{DEA665FF-62CF-4AE6-A527-27ADD0753AF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961987" y="4936355"/>
            <a:ext cx="3605742" cy="365127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9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fr-FR" dirty="0"/>
              <a:t>Description</a:t>
            </a:r>
          </a:p>
        </p:txBody>
      </p:sp>
      <p:sp>
        <p:nvSpPr>
          <p:cNvPr id="14" name="Espace réservé du texte 11">
            <a:extLst>
              <a:ext uri="{FF2B5EF4-FFF2-40B4-BE49-F238E27FC236}">
                <a16:creationId xmlns:a16="http://schemas.microsoft.com/office/drawing/2014/main" id="{A15D91D5-2148-4E7B-91FA-F11AF952CD5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961987" y="5698055"/>
            <a:ext cx="3605742" cy="365127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9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fr-FR" dirty="0"/>
              <a:t>Description</a:t>
            </a:r>
          </a:p>
        </p:txBody>
      </p:sp>
    </p:spTree>
    <p:extLst>
      <p:ext uri="{BB962C8B-B14F-4D97-AF65-F5344CB8AC3E}">
        <p14:creationId xmlns:p14="http://schemas.microsoft.com/office/powerpoint/2010/main" val="397381693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2 slides - Disposition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Espace réservé du titre 1">
            <a:extLst>
              <a:ext uri="{FF2B5EF4-FFF2-40B4-BE49-F238E27FC236}">
                <a16:creationId xmlns:a16="http://schemas.microsoft.com/office/drawing/2014/main" id="{0D7DEAC3-FFC3-4A9F-A21A-533C6A62C1A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50309" y="3285280"/>
            <a:ext cx="3605741" cy="377900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>
              <a:defRPr sz="1200">
                <a:latin typeface="+mj-lt"/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17" name="Espace réservé pour une image  2">
            <a:extLst>
              <a:ext uri="{FF2B5EF4-FFF2-40B4-BE49-F238E27FC236}">
                <a16:creationId xmlns:a16="http://schemas.microsoft.com/office/drawing/2014/main" id="{2FBE38C4-15E4-4FAB-BFFE-F834C670842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514850" y="0"/>
            <a:ext cx="4629150" cy="68580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800">
                <a:latin typeface="+mn-lt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dirty="0"/>
              <a:t>Cliquez sur l'icône pour ajouter une image</a:t>
            </a:r>
          </a:p>
        </p:txBody>
      </p:sp>
      <p:sp>
        <p:nvSpPr>
          <p:cNvPr id="8" name="Espace réservé du texte 5">
            <a:extLst>
              <a:ext uri="{FF2B5EF4-FFF2-40B4-BE49-F238E27FC236}">
                <a16:creationId xmlns:a16="http://schemas.microsoft.com/office/drawing/2014/main" id="{3D193302-DF8B-479F-B18B-067D0CA9E832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50309" y="3996574"/>
            <a:ext cx="3605742" cy="1219894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marL="0" indent="0" algn="just">
              <a:buNone/>
              <a:defRPr sz="900">
                <a:solidFill>
                  <a:schemeClr val="tx1"/>
                </a:solidFill>
                <a:latin typeface="+mn-lt"/>
              </a:defRPr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fr-FR" dirty="0"/>
              <a:t>Description</a:t>
            </a:r>
          </a:p>
        </p:txBody>
      </p:sp>
      <p:grpSp>
        <p:nvGrpSpPr>
          <p:cNvPr id="2" name="Groupe 1">
            <a:extLst>
              <a:ext uri="{FF2B5EF4-FFF2-40B4-BE49-F238E27FC236}">
                <a16:creationId xmlns:a16="http://schemas.microsoft.com/office/drawing/2014/main" id="{2A1EC81F-B6B8-4F62-8F80-DAD9B7C31DAE}"/>
              </a:ext>
            </a:extLst>
          </p:cNvPr>
          <p:cNvGrpSpPr/>
          <p:nvPr userDrawn="1"/>
        </p:nvGrpSpPr>
        <p:grpSpPr>
          <a:xfrm>
            <a:off x="358775" y="6333741"/>
            <a:ext cx="380544" cy="170176"/>
            <a:chOff x="434043" y="6333741"/>
            <a:chExt cx="380544" cy="170176"/>
          </a:xfrm>
        </p:grpSpPr>
        <p:sp>
          <p:nvSpPr>
            <p:cNvPr id="14" name="Ellipse 13">
              <a:extLst>
                <a:ext uri="{FF2B5EF4-FFF2-40B4-BE49-F238E27FC236}">
                  <a16:creationId xmlns:a16="http://schemas.microsoft.com/office/drawing/2014/main" id="{5EEC95DE-1612-41C0-907D-71E014AF6185}"/>
                </a:ext>
              </a:extLst>
            </p:cNvPr>
            <p:cNvSpPr/>
            <p:nvPr userDrawn="1"/>
          </p:nvSpPr>
          <p:spPr>
            <a:xfrm flipH="1">
              <a:off x="434043" y="6333741"/>
              <a:ext cx="170176" cy="17017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662" dirty="0"/>
            </a:p>
          </p:txBody>
        </p:sp>
        <p:sp>
          <p:nvSpPr>
            <p:cNvPr id="15" name="Ellipse 14">
              <a:extLst>
                <a:ext uri="{FF2B5EF4-FFF2-40B4-BE49-F238E27FC236}">
                  <a16:creationId xmlns:a16="http://schemas.microsoft.com/office/drawing/2014/main" id="{2280C1B0-C8E6-42C2-8E81-4E25ADF7D82D}"/>
                </a:ext>
              </a:extLst>
            </p:cNvPr>
            <p:cNvSpPr/>
            <p:nvPr userDrawn="1"/>
          </p:nvSpPr>
          <p:spPr>
            <a:xfrm flipH="1">
              <a:off x="644411" y="6333741"/>
              <a:ext cx="170176" cy="17017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662" dirty="0"/>
            </a:p>
          </p:txBody>
        </p:sp>
      </p:grpSp>
    </p:spTree>
    <p:extLst>
      <p:ext uri="{BB962C8B-B14F-4D97-AF65-F5344CB8AC3E}">
        <p14:creationId xmlns:p14="http://schemas.microsoft.com/office/powerpoint/2010/main" val="192232863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9.xml"/><Relationship Id="rId7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8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0.xml"/><Relationship Id="rId9" Type="http://schemas.openxmlformats.org/officeDocument/2006/relationships/slideLayout" Target="../slideLayouts/slideLayout15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1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6" Type="http://schemas.openxmlformats.org/officeDocument/2006/relationships/theme" Target="../theme/theme3.xml"/><Relationship Id="rId5" Type="http://schemas.openxmlformats.org/officeDocument/2006/relationships/slideLayout" Target="../slideLayouts/slideLayout23.xml"/><Relationship Id="rId4" Type="http://schemas.openxmlformats.org/officeDocument/2006/relationships/slideLayout" Target="../slideLayouts/slideLayout22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theme" Target="../theme/theme4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41431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19331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700" r:id="rId3"/>
    <p:sldLayoutId id="2147483701" r:id="rId4"/>
    <p:sldLayoutId id="2147483699" r:id="rId5"/>
    <p:sldLayoutId id="2147483675" r:id="rId6"/>
    <p:sldLayoutId id="2147483702" r:id="rId7"/>
    <p:sldLayoutId id="2147483678" r:id="rId8"/>
    <p:sldLayoutId id="2147483679" r:id="rId9"/>
    <p:sldLayoutId id="2147483680" r:id="rId10"/>
    <p:sldLayoutId id="2147483697" r:id="rId11"/>
    <p:sldLayoutId id="2147483698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141453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1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825570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Espace réservé pour une image  9" descr="Une image contenant plancher, intérieur, table de salle à manger&#10;&#10;Description générée automatiquement">
            <a:extLst>
              <a:ext uri="{FF2B5EF4-FFF2-40B4-BE49-F238E27FC236}">
                <a16:creationId xmlns:a16="http://schemas.microsoft.com/office/drawing/2014/main" id="{ECD91A10-EC39-4896-96A4-5E75B3CCEDCD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44" r="4344"/>
          <a:stretch>
            <a:fillRect/>
          </a:stretch>
        </p:blipFill>
        <p:spPr/>
      </p:pic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D46178F7-7ABE-4237-A316-BC95024EFDAF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r-FR" dirty="0"/>
              <a:t>Inspirée du style industriel, la Loft Chair met en lumière un design simple et scolaire.</a:t>
            </a:r>
            <a:br>
              <a:rPr lang="fr-FR" dirty="0"/>
            </a:br>
            <a:br>
              <a:rPr lang="fr-FR" dirty="0"/>
            </a:br>
            <a:r>
              <a:rPr lang="fr-FR" dirty="0"/>
              <a:t>Son cadre en acier thermolaqué contraste élégamment avec le contreplaqué souple de l'assise et du dossier. Ces derniers sont moulés pour épouser parfaitement le corps de l'utilisateur.</a:t>
            </a:r>
            <a:br>
              <a:rPr lang="fr-FR" dirty="0"/>
            </a:br>
            <a:br>
              <a:rPr lang="fr-FR" dirty="0"/>
            </a:br>
            <a:r>
              <a:rPr lang="fr-FR" dirty="0"/>
              <a:t>Le design comporte une laque à base d'eau.</a:t>
            </a:r>
            <a:br>
              <a:rPr lang="fr-FR" dirty="0"/>
            </a:br>
            <a:r>
              <a:rPr lang="fr-FR" dirty="0"/>
              <a:t>Une assise en tissu et des bras peuvent être ajoutés sur demande.</a:t>
            </a: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4BBE7ECB-19B0-4553-A883-A373613162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CHAISE | </a:t>
            </a:r>
            <a:r>
              <a:rPr lang="fr-FR" b="1" dirty="0"/>
              <a:t>LOFT CHAIR</a:t>
            </a:r>
            <a:endParaRPr lang="fr-FR" dirty="0"/>
          </a:p>
        </p:txBody>
      </p:sp>
      <p:sp>
        <p:nvSpPr>
          <p:cNvPr id="11" name="Ellipse 10">
            <a:extLst>
              <a:ext uri="{FF2B5EF4-FFF2-40B4-BE49-F238E27FC236}">
                <a16:creationId xmlns:a16="http://schemas.microsoft.com/office/drawing/2014/main" id="{1141E03D-F94A-4EEB-86D8-023557EDE4D6}"/>
              </a:ext>
            </a:extLst>
          </p:cNvPr>
          <p:cNvSpPr/>
          <p:nvPr/>
        </p:nvSpPr>
        <p:spPr>
          <a:xfrm flipH="1">
            <a:off x="7787381" y="572228"/>
            <a:ext cx="903000" cy="903000"/>
          </a:xfrm>
          <a:prstGeom prst="ellipse">
            <a:avLst/>
          </a:prstGeom>
          <a:solidFill>
            <a:srgbClr val="5D7786">
              <a:alpha val="78000"/>
            </a:srgb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fr-FR" sz="1129" dirty="0">
              <a:latin typeface="Gotham Bold" panose="02000803030000020004" pitchFamily="2" charset="0"/>
            </a:endParaRPr>
          </a:p>
        </p:txBody>
      </p:sp>
      <p:pic>
        <p:nvPicPr>
          <p:cNvPr id="12" name="Image 11">
            <a:extLst>
              <a:ext uri="{FF2B5EF4-FFF2-40B4-BE49-F238E27FC236}">
                <a16:creationId xmlns:a16="http://schemas.microsoft.com/office/drawing/2014/main" id="{68F46DB1-766D-4886-A9CC-20C9A500ECF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98248" y="1025264"/>
            <a:ext cx="679475" cy="155621"/>
          </a:xfrm>
          <a:prstGeom prst="rect">
            <a:avLst/>
          </a:prstGeom>
        </p:spPr>
      </p:pic>
      <p:sp>
        <p:nvSpPr>
          <p:cNvPr id="13" name="Espace réservé du texte 24">
            <a:extLst>
              <a:ext uri="{FF2B5EF4-FFF2-40B4-BE49-F238E27FC236}">
                <a16:creationId xmlns:a16="http://schemas.microsoft.com/office/drawing/2014/main" id="{25043DF2-E5ED-446B-9A07-37CCDEA89081}"/>
              </a:ext>
            </a:extLst>
          </p:cNvPr>
          <p:cNvSpPr txBox="1">
            <a:spLocks/>
          </p:cNvSpPr>
          <p:nvPr/>
        </p:nvSpPr>
        <p:spPr>
          <a:xfrm>
            <a:off x="7786790" y="945340"/>
            <a:ext cx="903288" cy="138112"/>
          </a:xfrm>
          <a:prstGeom prst="rect">
            <a:avLst/>
          </a:prstGeom>
        </p:spPr>
        <p:txBody>
          <a:bodyPr lIns="0" tIns="0" rIns="0" bIns="0" anchor="b" anchorCtr="0"/>
          <a:lstStyle>
            <a:lvl1pPr marL="0" indent="0" algn="ctr" defTabSz="4572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fr-FR" sz="90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0" indent="-228600" algn="ctr" defTabSz="4572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fr-FR" sz="90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0" indent="-228600" algn="ctr" defTabSz="4572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fr-FR" sz="90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0" indent="-228600" algn="ctr" defTabSz="4572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fr-FR" sz="90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0" indent="-228600" algn="ctr" defTabSz="4572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fr-FR" sz="900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70000"/>
              </a:lnSpc>
            </a:pPr>
            <a:r>
              <a:rPr lang="fr-FR" dirty="0"/>
              <a:t>SELECTION</a:t>
            </a:r>
            <a:br>
              <a:rPr lang="fr-FR" dirty="0"/>
            </a:br>
            <a:endParaRPr lang="fr-FR" dirty="0"/>
          </a:p>
        </p:txBody>
      </p:sp>
      <p:pic>
        <p:nvPicPr>
          <p:cNvPr id="17" name="Image 16" descr="Une image contenant meubles, table, table de salle à manger&#10;&#10;Description générée automatiquement">
            <a:extLst>
              <a:ext uri="{FF2B5EF4-FFF2-40B4-BE49-F238E27FC236}">
                <a16:creationId xmlns:a16="http://schemas.microsoft.com/office/drawing/2014/main" id="{E5D32442-6E62-445D-91BB-C908096E9A04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565" b="10358"/>
          <a:stretch/>
        </p:blipFill>
        <p:spPr>
          <a:xfrm>
            <a:off x="808384" y="4551387"/>
            <a:ext cx="2716696" cy="16321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09398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Espace réservé pour une image  5" descr="Une image contenant fauteuil, meubles, chaise&#10;&#10;Description générée automatiquement">
            <a:extLst>
              <a:ext uri="{FF2B5EF4-FFF2-40B4-BE49-F238E27FC236}">
                <a16:creationId xmlns:a16="http://schemas.microsoft.com/office/drawing/2014/main" id="{A52BC9B3-1423-42C8-80FE-D226E9DBB4B6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" r="5000"/>
          <a:stretch>
            <a:fillRect/>
          </a:stretch>
        </p:blipFill>
        <p:spPr/>
      </p:pic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C3BABCA7-C24A-4E7A-A2BB-80FC5BB1907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253536" y="1928108"/>
            <a:ext cx="3605742" cy="2479774"/>
          </a:xfrm>
        </p:spPr>
        <p:txBody>
          <a:bodyPr/>
          <a:lstStyle/>
          <a:p>
            <a:r>
              <a:rPr lang="en-US" dirty="0" err="1"/>
              <a:t>Plusieurs</a:t>
            </a:r>
            <a:r>
              <a:rPr lang="en-US" dirty="0"/>
              <a:t> </a:t>
            </a:r>
            <a:r>
              <a:rPr lang="en-US" dirty="0" err="1"/>
              <a:t>modèles</a:t>
            </a:r>
            <a:r>
              <a:rPr lang="en-US" dirty="0"/>
              <a:t> </a:t>
            </a:r>
            <a:r>
              <a:rPr lang="en-US" dirty="0" err="1"/>
              <a:t>disponibles</a:t>
            </a:r>
            <a:r>
              <a:rPr lang="en-US" dirty="0"/>
              <a:t> : </a:t>
            </a:r>
          </a:p>
          <a:p>
            <a:r>
              <a:rPr lang="en-US" dirty="0"/>
              <a:t>Loft Chair :</a:t>
            </a:r>
            <a:br>
              <a:rPr lang="en-US" dirty="0"/>
            </a:br>
            <a:r>
              <a:rPr lang="en-US" dirty="0"/>
              <a:t>H : 78,7 cm </a:t>
            </a:r>
            <a:br>
              <a:rPr lang="en-US" dirty="0"/>
            </a:br>
            <a:r>
              <a:rPr lang="en-US" dirty="0"/>
              <a:t>L : 42,4 cm</a:t>
            </a:r>
            <a:br>
              <a:rPr lang="en-US" dirty="0"/>
            </a:br>
            <a:r>
              <a:rPr lang="en-US" dirty="0"/>
              <a:t>P : 48,8 cm</a:t>
            </a:r>
            <a:br>
              <a:rPr lang="en-US" dirty="0"/>
            </a:br>
            <a:r>
              <a:rPr lang="en-US" dirty="0"/>
              <a:t>Hauteur du </a:t>
            </a:r>
            <a:r>
              <a:rPr lang="en-US" dirty="0" err="1"/>
              <a:t>siège</a:t>
            </a:r>
            <a:r>
              <a:rPr lang="en-US" dirty="0"/>
              <a:t> : 46 cm</a:t>
            </a:r>
            <a:br>
              <a:rPr lang="en-US" dirty="0"/>
            </a:br>
            <a:br>
              <a:rPr lang="en-US" dirty="0"/>
            </a:br>
            <a:r>
              <a:rPr lang="en-US" dirty="0"/>
              <a:t>Counter Chair :</a:t>
            </a:r>
            <a:br>
              <a:rPr lang="en-US" dirty="0"/>
            </a:br>
            <a:r>
              <a:rPr lang="en-US" dirty="0"/>
              <a:t>H : 98,5 cm </a:t>
            </a:r>
            <a:br>
              <a:rPr lang="en-US" dirty="0"/>
            </a:br>
            <a:r>
              <a:rPr lang="en-US" dirty="0"/>
              <a:t>L : 42,5 cm</a:t>
            </a:r>
            <a:br>
              <a:rPr lang="en-US" dirty="0"/>
            </a:br>
            <a:r>
              <a:rPr lang="en-US" dirty="0"/>
              <a:t>P : 49 cm</a:t>
            </a:r>
            <a:br>
              <a:rPr lang="en-US" dirty="0"/>
            </a:br>
            <a:r>
              <a:rPr lang="en-US" dirty="0"/>
              <a:t>Hauteur du </a:t>
            </a:r>
            <a:r>
              <a:rPr lang="en-US" dirty="0" err="1"/>
              <a:t>siège</a:t>
            </a:r>
            <a:r>
              <a:rPr lang="en-US" dirty="0"/>
              <a:t> : 65 cm</a:t>
            </a:r>
            <a:br>
              <a:rPr lang="en-US" dirty="0"/>
            </a:br>
            <a:br>
              <a:rPr lang="en-US" dirty="0"/>
            </a:br>
            <a:r>
              <a:rPr lang="en-US" dirty="0"/>
              <a:t>Bar Chair :</a:t>
            </a:r>
            <a:br>
              <a:rPr lang="en-US" dirty="0"/>
            </a:br>
            <a:r>
              <a:rPr lang="en-US" dirty="0"/>
              <a:t>H : 108,5 cm </a:t>
            </a:r>
            <a:br>
              <a:rPr lang="en-US" dirty="0"/>
            </a:br>
            <a:r>
              <a:rPr lang="en-US" dirty="0"/>
              <a:t>L : 43,5 cm</a:t>
            </a:r>
            <a:br>
              <a:rPr lang="en-US" dirty="0"/>
            </a:br>
            <a:r>
              <a:rPr lang="en-US" dirty="0"/>
              <a:t>P : 49 cm</a:t>
            </a:r>
            <a:br>
              <a:rPr lang="en-US" dirty="0"/>
            </a:br>
            <a:r>
              <a:rPr lang="en-US" dirty="0"/>
              <a:t>Hauteur du siege : 75 cm</a:t>
            </a:r>
            <a:endParaRPr lang="fr-FR" dirty="0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65CDBFED-FB68-4150-AA17-309D6F06F935}"/>
              </a:ext>
            </a:extLst>
          </p:cNvPr>
          <p:cNvSpPr txBox="1"/>
          <p:nvPr/>
        </p:nvSpPr>
        <p:spPr>
          <a:xfrm>
            <a:off x="5253536" y="1694692"/>
            <a:ext cx="1631333" cy="145823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fr-FR" sz="900" b="1" dirty="0">
                <a:solidFill>
                  <a:schemeClr val="tx1"/>
                </a:solidFill>
                <a:latin typeface="+mn-lt"/>
              </a:rPr>
              <a:t>DIMENSIONS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EF3F6757-9F4E-45BF-A610-43D41EE81A77}"/>
              </a:ext>
            </a:extLst>
          </p:cNvPr>
          <p:cNvSpPr txBox="1"/>
          <p:nvPr/>
        </p:nvSpPr>
        <p:spPr>
          <a:xfrm>
            <a:off x="5253536" y="4588544"/>
            <a:ext cx="1631333" cy="13167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fr-FR" sz="900" b="1" dirty="0">
                <a:solidFill>
                  <a:schemeClr val="tx1"/>
                </a:solidFill>
                <a:latin typeface="+mn-lt"/>
              </a:rPr>
              <a:t>FINITIONS</a:t>
            </a:r>
          </a:p>
        </p:txBody>
      </p:sp>
      <p:sp>
        <p:nvSpPr>
          <p:cNvPr id="13" name="Ellipse 12">
            <a:extLst>
              <a:ext uri="{FF2B5EF4-FFF2-40B4-BE49-F238E27FC236}">
                <a16:creationId xmlns:a16="http://schemas.microsoft.com/office/drawing/2014/main" id="{4E3A8F48-6F1E-4638-A518-2D6C1213D815}"/>
              </a:ext>
            </a:extLst>
          </p:cNvPr>
          <p:cNvSpPr/>
          <p:nvPr/>
        </p:nvSpPr>
        <p:spPr>
          <a:xfrm flipH="1">
            <a:off x="7787381" y="572228"/>
            <a:ext cx="903000" cy="903000"/>
          </a:xfrm>
          <a:prstGeom prst="ellipse">
            <a:avLst/>
          </a:prstGeom>
          <a:solidFill>
            <a:srgbClr val="5D7786">
              <a:alpha val="78000"/>
            </a:srgb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fr-FR" sz="1129" dirty="0">
              <a:latin typeface="Gotham Bold" panose="02000803030000020004" pitchFamily="2" charset="0"/>
            </a:endParaRPr>
          </a:p>
        </p:txBody>
      </p:sp>
      <p:pic>
        <p:nvPicPr>
          <p:cNvPr id="14" name="Image 13">
            <a:extLst>
              <a:ext uri="{FF2B5EF4-FFF2-40B4-BE49-F238E27FC236}">
                <a16:creationId xmlns:a16="http://schemas.microsoft.com/office/drawing/2014/main" id="{F3BA748C-E933-47D0-9873-0881B52220A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98248" y="1025264"/>
            <a:ext cx="679475" cy="155621"/>
          </a:xfrm>
          <a:prstGeom prst="rect">
            <a:avLst/>
          </a:prstGeom>
        </p:spPr>
      </p:pic>
      <p:sp>
        <p:nvSpPr>
          <p:cNvPr id="15" name="Espace réservé du texte 24">
            <a:extLst>
              <a:ext uri="{FF2B5EF4-FFF2-40B4-BE49-F238E27FC236}">
                <a16:creationId xmlns:a16="http://schemas.microsoft.com/office/drawing/2014/main" id="{F272D5B6-89EA-45D5-82F9-623338369C90}"/>
              </a:ext>
            </a:extLst>
          </p:cNvPr>
          <p:cNvSpPr txBox="1">
            <a:spLocks/>
          </p:cNvSpPr>
          <p:nvPr/>
        </p:nvSpPr>
        <p:spPr>
          <a:xfrm>
            <a:off x="7786790" y="945340"/>
            <a:ext cx="903288" cy="138112"/>
          </a:xfrm>
          <a:prstGeom prst="rect">
            <a:avLst/>
          </a:prstGeom>
        </p:spPr>
        <p:txBody>
          <a:bodyPr lIns="0" tIns="0" rIns="0" bIns="0" anchor="b" anchorCtr="0"/>
          <a:lstStyle>
            <a:lvl1pPr marL="0" indent="0" algn="ctr" defTabSz="4572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fr-FR" sz="90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0" indent="-228600" algn="ctr" defTabSz="4572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fr-FR" sz="90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0" indent="-228600" algn="ctr" defTabSz="4572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fr-FR" sz="90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0" indent="-228600" algn="ctr" defTabSz="4572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fr-FR" sz="90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0" indent="-228600" algn="ctr" defTabSz="4572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fr-FR" sz="900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70000"/>
              </a:lnSpc>
            </a:pPr>
            <a:r>
              <a:rPr lang="fr-FR" dirty="0"/>
              <a:t>SELECTION</a:t>
            </a:r>
            <a:br>
              <a:rPr lang="fr-FR" dirty="0"/>
            </a:br>
            <a:endParaRPr lang="fr-FR" dirty="0"/>
          </a:p>
        </p:txBody>
      </p:sp>
      <p:grpSp>
        <p:nvGrpSpPr>
          <p:cNvPr id="16" name="Groupe 15">
            <a:extLst>
              <a:ext uri="{FF2B5EF4-FFF2-40B4-BE49-F238E27FC236}">
                <a16:creationId xmlns:a16="http://schemas.microsoft.com/office/drawing/2014/main" id="{E4DA9BAE-1A84-493D-B106-0ADE42D61C65}"/>
              </a:ext>
            </a:extLst>
          </p:cNvPr>
          <p:cNvGrpSpPr/>
          <p:nvPr/>
        </p:nvGrpSpPr>
        <p:grpSpPr>
          <a:xfrm>
            <a:off x="358775" y="6333741"/>
            <a:ext cx="380544" cy="170176"/>
            <a:chOff x="434043" y="6333741"/>
            <a:chExt cx="380544" cy="170176"/>
          </a:xfrm>
        </p:grpSpPr>
        <p:sp>
          <p:nvSpPr>
            <p:cNvPr id="17" name="Ellipse 16">
              <a:extLst>
                <a:ext uri="{FF2B5EF4-FFF2-40B4-BE49-F238E27FC236}">
                  <a16:creationId xmlns:a16="http://schemas.microsoft.com/office/drawing/2014/main" id="{3493CB1F-BEBE-4179-94A5-6F7703B51CE1}"/>
                </a:ext>
              </a:extLst>
            </p:cNvPr>
            <p:cNvSpPr/>
            <p:nvPr userDrawn="1"/>
          </p:nvSpPr>
          <p:spPr>
            <a:xfrm flipH="1">
              <a:off x="434043" y="6333741"/>
              <a:ext cx="170176" cy="17017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662" dirty="0"/>
            </a:p>
          </p:txBody>
        </p:sp>
        <p:sp>
          <p:nvSpPr>
            <p:cNvPr id="18" name="Ellipse 17">
              <a:extLst>
                <a:ext uri="{FF2B5EF4-FFF2-40B4-BE49-F238E27FC236}">
                  <a16:creationId xmlns:a16="http://schemas.microsoft.com/office/drawing/2014/main" id="{4AC00CD1-6E35-465A-B400-6152FA90848E}"/>
                </a:ext>
              </a:extLst>
            </p:cNvPr>
            <p:cNvSpPr/>
            <p:nvPr userDrawn="1"/>
          </p:nvSpPr>
          <p:spPr>
            <a:xfrm flipH="1">
              <a:off x="644411" y="6333741"/>
              <a:ext cx="170176" cy="17017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662" dirty="0"/>
            </a:p>
          </p:txBody>
        </p:sp>
      </p:grpSp>
      <p:pic>
        <p:nvPicPr>
          <p:cNvPr id="22" name="Image 21">
            <a:extLst>
              <a:ext uri="{FF2B5EF4-FFF2-40B4-BE49-F238E27FC236}">
                <a16:creationId xmlns:a16="http://schemas.microsoft.com/office/drawing/2014/main" id="{70AB2930-2809-458C-A091-60F0C207C6A5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3084"/>
          <a:stretch/>
        </p:blipFill>
        <p:spPr>
          <a:xfrm>
            <a:off x="5253536" y="5289861"/>
            <a:ext cx="1832092" cy="1306820"/>
          </a:xfrm>
          <a:prstGeom prst="rect">
            <a:avLst/>
          </a:prstGeom>
        </p:spPr>
      </p:pic>
      <p:sp>
        <p:nvSpPr>
          <p:cNvPr id="23" name="Espace réservé du texte 3">
            <a:extLst>
              <a:ext uri="{FF2B5EF4-FFF2-40B4-BE49-F238E27FC236}">
                <a16:creationId xmlns:a16="http://schemas.microsoft.com/office/drawing/2014/main" id="{501D34B0-DE9A-4B02-B56A-FAF9AC7DE982}"/>
              </a:ext>
            </a:extLst>
          </p:cNvPr>
          <p:cNvSpPr txBox="1">
            <a:spLocks/>
          </p:cNvSpPr>
          <p:nvPr/>
        </p:nvSpPr>
        <p:spPr>
          <a:xfrm>
            <a:off x="5253536" y="4860301"/>
            <a:ext cx="3605742" cy="1683373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/>
              <a:t>Dossier et assise en bois d’hêtre.</a:t>
            </a:r>
            <a:br>
              <a:rPr lang="fr-FR" dirty="0"/>
            </a:br>
            <a:r>
              <a:rPr lang="fr-FR" dirty="0" err="1"/>
              <a:t>Pateau</a:t>
            </a:r>
            <a:r>
              <a:rPr lang="fr-FR" dirty="0"/>
              <a:t> en chêne laqué à l'eau.</a:t>
            </a:r>
          </a:p>
        </p:txBody>
      </p:sp>
    </p:spTree>
    <p:extLst>
      <p:ext uri="{BB962C8B-B14F-4D97-AF65-F5344CB8AC3E}">
        <p14:creationId xmlns:p14="http://schemas.microsoft.com/office/powerpoint/2010/main" val="798209203"/>
      </p:ext>
    </p:extLst>
  </p:cSld>
  <p:clrMapOvr>
    <a:masterClrMapping/>
  </p:clrMapOvr>
</p:sld>
</file>

<file path=ppt/theme/theme1.xml><?xml version="1.0" encoding="utf-8"?>
<a:theme xmlns:a="http://schemas.openxmlformats.org/drawingml/2006/main" name="Dispositions 1 slid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Moore Design">
      <a:majorFont>
        <a:latin typeface="Gotham"/>
        <a:ea typeface=""/>
        <a:cs typeface=""/>
      </a:majorFont>
      <a:minorFont>
        <a:latin typeface="Gotham"/>
        <a:ea typeface=""/>
        <a:cs typeface="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plate MOORE mars 2020" id="{2F51D94B-FF10-4D00-948C-C4E5F273DE3B}" vid="{516E0280-7886-436E-8460-727623B34C02}"/>
    </a:ext>
  </a:extLst>
</a:theme>
</file>

<file path=ppt/theme/theme2.xml><?xml version="1.0" encoding="utf-8"?>
<a:theme xmlns:a="http://schemas.openxmlformats.org/drawingml/2006/main" name="Dispositions 2 slides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Moore Design">
      <a:majorFont>
        <a:latin typeface="Gotham"/>
        <a:ea typeface=""/>
        <a:cs typeface=""/>
      </a:majorFont>
      <a:minorFont>
        <a:latin typeface="Gotham"/>
        <a:ea typeface=""/>
        <a:cs typeface="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plate MOORE mars 2020" id="{2F51D94B-FF10-4D00-948C-C4E5F273DE3B}" vid="{516E0280-7886-436E-8460-727623B34C02}"/>
    </a:ext>
  </a:extLst>
</a:theme>
</file>

<file path=ppt/theme/theme3.xml><?xml version="1.0" encoding="utf-8"?>
<a:theme xmlns:a="http://schemas.openxmlformats.org/drawingml/2006/main" name="Disposition 3 slides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Moore Design">
      <a:majorFont>
        <a:latin typeface="Gotham"/>
        <a:ea typeface=""/>
        <a:cs typeface=""/>
      </a:majorFont>
      <a:minorFont>
        <a:latin typeface="Gotham"/>
        <a:ea typeface=""/>
        <a:cs typeface="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plate MOORE mars 2020" id="{2F51D94B-FF10-4D00-948C-C4E5F273DE3B}" vid="{516E0280-7886-436E-8460-727623B34C02}"/>
    </a:ext>
  </a:extLst>
</a:theme>
</file>

<file path=ppt/theme/theme4.xml><?xml version="1.0" encoding="utf-8"?>
<a:theme xmlns:a="http://schemas.openxmlformats.org/drawingml/2006/main" name="Couverture et quatriem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Moore Design">
      <a:majorFont>
        <a:latin typeface="Gotham"/>
        <a:ea typeface=""/>
        <a:cs typeface=""/>
      </a:majorFont>
      <a:minorFont>
        <a:latin typeface="Gotham"/>
        <a:ea typeface=""/>
        <a:cs typeface="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plate MOORE mars 2020" id="{2F51D94B-FF10-4D00-948C-C4E5F273DE3B}" vid="{516E0280-7886-436E-8460-727623B34C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1348</TotalTime>
  <Words>181</Words>
  <Application>Microsoft Office PowerPoint</Application>
  <PresentationFormat>Affichage à l'écran (4:3)</PresentationFormat>
  <Paragraphs>9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4</vt:i4>
      </vt:variant>
      <vt:variant>
        <vt:lpstr>Titres des diapositives</vt:lpstr>
      </vt:variant>
      <vt:variant>
        <vt:i4>2</vt:i4>
      </vt:variant>
    </vt:vector>
  </HeadingPairs>
  <TitlesOfParts>
    <vt:vector size="10" baseType="lpstr">
      <vt:lpstr>Arial</vt:lpstr>
      <vt:lpstr>Baskerville Old Face</vt:lpstr>
      <vt:lpstr>Gotham</vt:lpstr>
      <vt:lpstr>Gotham Bold</vt:lpstr>
      <vt:lpstr>Dispositions 1 slide</vt:lpstr>
      <vt:lpstr>Dispositions 2 slides</vt:lpstr>
      <vt:lpstr>Disposition 3 slides</vt:lpstr>
      <vt:lpstr>Couverture et quatrieme</vt:lpstr>
      <vt:lpstr>CHAISE | LOFT CHAIR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Marie FAYE</dc:creator>
  <cp:lastModifiedBy>Maïalen RIVIERE</cp:lastModifiedBy>
  <cp:revision>74</cp:revision>
  <dcterms:created xsi:type="dcterms:W3CDTF">2020-03-31T09:57:16Z</dcterms:created>
  <dcterms:modified xsi:type="dcterms:W3CDTF">2022-01-03T15:49:06Z</dcterms:modified>
</cp:coreProperties>
</file>